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c8b262c99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c8b262c99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c8b262c99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c8b262c99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c8b262c99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c8b262c99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c8b262c99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c8b262c99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c8b262c99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c8b262c99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c8b262c99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c8b262c99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channel/UCRvqjQPSeaWn-uEx-w0XOIg" TargetMode="External"/><Relationship Id="rId4" Type="http://schemas.openxmlformats.org/officeDocument/2006/relationships/hyperlink" Target="https://www.youtube.com/watch?v=gYm6OgeJAuE&amp;t=2s&amp;ab_channel=ChadThackray" TargetMode="External"/><Relationship Id="rId9" Type="http://schemas.openxmlformats.org/officeDocument/2006/relationships/hyperlink" Target="https://finance.yahoo.com/quotes/API,Documentation/view/v1/" TargetMode="External"/><Relationship Id="rId14" Type="http://schemas.openxmlformats.org/officeDocument/2006/relationships/image" Target="../media/image1.png"/><Relationship Id="rId5" Type="http://schemas.openxmlformats.org/officeDocument/2006/relationships/hyperlink" Target="https://developers.coinbase.com/api/v2#api-client-libraries" TargetMode="External"/><Relationship Id="rId6" Type="http://schemas.openxmlformats.org/officeDocument/2006/relationships/hyperlink" Target="https://www.coingecko.com/en/api/documentation?" TargetMode="External"/><Relationship Id="rId7" Type="http://schemas.openxmlformats.org/officeDocument/2006/relationships/hyperlink" Target="https://www.youtube.com/watch?v=wYvx8K-nzg4" TargetMode="External"/><Relationship Id="rId8" Type="http://schemas.openxmlformats.org/officeDocument/2006/relationships/hyperlink" Target="https://docs.zapper.fi/zapper-api/api-guides/token-balan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and Useful Crypto Dashboard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Rafael Sy, Emmanuel Constant, Ludovic Schneider, Lucas Shaiman, Juan Izquierdo Teran, and Patty 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it?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Tools and Resources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it works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Looking ahead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Sources and Dependencies used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dashboard that will give you a snapshot of useful and relevant data to make the best educated decisions when it comes to your Crypto portfolio - all in one place:</a:t>
            </a:r>
            <a:br>
              <a:rPr lang="en"/>
            </a:br>
            <a:endParaRPr/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Showcase coin asset information</a:t>
            </a:r>
            <a:endParaRPr/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 visuals of helpful indicators so users can plan ahead</a:t>
            </a:r>
            <a:endParaRPr/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Showcase asset holdings and sharpe ratios</a:t>
            </a:r>
            <a:endParaRPr/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Show transaction </a:t>
            </a:r>
            <a:r>
              <a:rPr lang="en"/>
              <a:t>history</a:t>
            </a:r>
            <a:r>
              <a:rPr lang="en"/>
              <a:t> and progress from initial transaction</a:t>
            </a:r>
            <a:endParaRPr/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 </a:t>
            </a:r>
            <a:r>
              <a:rPr lang="en"/>
              <a:t>snapshots of certain markets to compare and contrast</a:t>
            </a:r>
            <a:endParaRPr/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Track performance of overall portfolio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Tools and Resources: Dollar Cost Averaging Heatmap and Dollar Cost Averaging Tool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5022900" y="1567550"/>
            <a:ext cx="331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the price of BTC enters a new threshold represented by the color changes that will show you what you should look to do next*</a:t>
            </a:r>
            <a:br>
              <a:rPr lang="en"/>
            </a:b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Example: as the price enters a red zone that is a signal to the user to begin selling off, weekly.</a:t>
            </a:r>
            <a:br>
              <a:rPr lang="en"/>
            </a:b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Vice Versa: as the price transitions to the blue </a:t>
            </a:r>
            <a:r>
              <a:rPr lang="en"/>
              <a:t>threshold, begin buying, weekly.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850" y="1354375"/>
            <a:ext cx="2754825" cy="167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850" y="3143000"/>
            <a:ext cx="2754826" cy="174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500" y="1052439"/>
            <a:ext cx="4741901" cy="37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493200" y="1377850"/>
            <a:ext cx="2998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Panel we were able to get all of our graphs in a panel dashboard for easy navigation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can also pull in your portfolio directly from Coinbase to further evaluate your Coinbase holdings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Over time we plan on using Zapper API  to fully incorporate DeFi and NFT assets and build out useful metrics to derive information from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Ahead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“Plug and play compatibility”  along with further development of tools such as: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Yield</a:t>
            </a:r>
            <a:r>
              <a:rPr lang="en"/>
              <a:t> Farming Options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Staking Options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Separating Accounts by “buckets” (i.e. Savings, Trading, Staking, NFTs, etc)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News feed with relevant news headlines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Market Movers (winners / losers of the day)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Full DeFi and NFT showcase using Zapper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 able to handle multiple wallets from other sources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and Dependencies Used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647725" y="1551900"/>
            <a:ext cx="426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Benjamin Cowen - Youtube Channel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Bitcoin Logarithmic Regression Tutorial - Chad Thackray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Coinbase API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CoinGecko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Simple Portfolio Tracker with Dash, Plotly, and Bootstrap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Zapper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Yahoo Finance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99050" y="1965000"/>
            <a:ext cx="1617975" cy="121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21350" y="2244675"/>
            <a:ext cx="1617976" cy="65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26768" y="1590526"/>
            <a:ext cx="2205033" cy="6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22990" y="2990140"/>
            <a:ext cx="1170085" cy="4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049775" y="3066487"/>
            <a:ext cx="1561126" cy="3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