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H" userId="d59bacb03d1393eb" providerId="LiveId" clId="{1FA11DDE-7570-4E62-B814-2C60AA14C63E}"/>
    <pc:docChg chg="modSld">
      <pc:chgData name="Connor H" userId="d59bacb03d1393eb" providerId="LiveId" clId="{1FA11DDE-7570-4E62-B814-2C60AA14C63E}" dt="2021-04-20T03:10:20.794" v="28" actId="20577"/>
      <pc:docMkLst>
        <pc:docMk/>
      </pc:docMkLst>
      <pc:sldChg chg="modSp mod">
        <pc:chgData name="Connor H" userId="d59bacb03d1393eb" providerId="LiveId" clId="{1FA11DDE-7570-4E62-B814-2C60AA14C63E}" dt="2021-04-20T03:10:20.794" v="28" actId="20577"/>
        <pc:sldMkLst>
          <pc:docMk/>
          <pc:sldMk cId="1151321751" sldId="264"/>
        </pc:sldMkLst>
        <pc:spChg chg="mod">
          <ac:chgData name="Connor H" userId="d59bacb03d1393eb" providerId="LiveId" clId="{1FA11DDE-7570-4E62-B814-2C60AA14C63E}" dt="2021-04-20T03:10:20.794" v="28" actId="20577"/>
          <ac:spMkLst>
            <pc:docMk/>
            <pc:sldMk cId="1151321751" sldId="264"/>
            <ac:spMk id="5" creationId="{4CB5B69E-2EBD-4CC3-87F0-16DE65D921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0C8-16E9-4AF4-B7D4-E48752FD5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gganimate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3188-2651-48A4-948E-198420993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Hanan, IST 421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1F6CDD-E01E-4E8B-BF9B-5E52C718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646" y="4129653"/>
            <a:ext cx="2534356" cy="196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A263-F35D-4D69-8745-A6BC8FDB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gganimate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A18E-8AA9-4839-8405-34D361F8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extension of ggplot2</a:t>
            </a:r>
          </a:p>
          <a:p>
            <a:r>
              <a:rPr lang="en-US" dirty="0"/>
              <a:t>Creates a new class of object known as ‘</a:t>
            </a:r>
            <a:r>
              <a:rPr lang="en-US" dirty="0" err="1"/>
              <a:t>gganim</a:t>
            </a:r>
            <a:r>
              <a:rPr lang="en-US" dirty="0"/>
              <a:t>’</a:t>
            </a:r>
          </a:p>
          <a:p>
            <a:r>
              <a:rPr lang="en-US" dirty="0"/>
              <a:t>Utilizes the ‘</a:t>
            </a:r>
            <a:r>
              <a:rPr lang="en-US" dirty="0" err="1"/>
              <a:t>gifski</a:t>
            </a:r>
            <a:r>
              <a:rPr lang="en-US" dirty="0"/>
              <a:t>’ and ‘av’ packages for rendering</a:t>
            </a:r>
          </a:p>
          <a:p>
            <a:pPr lvl="1"/>
            <a:r>
              <a:rPr lang="en-US" dirty="0"/>
              <a:t>Saves as gif or mp4, respectively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27525-0782-4180-AEAF-2BF315637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2228" t="10513" r="31769" b="11384"/>
          <a:stretch/>
        </p:blipFill>
        <p:spPr>
          <a:xfrm>
            <a:off x="9607086" y="3822427"/>
            <a:ext cx="1946535" cy="21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A1C9-359A-4F97-BA17-DEE4369E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B747-5854-4232-85E4-7A6A5DDD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66914" cy="5120640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All added on to the end of existing </a:t>
            </a:r>
            <a:r>
              <a:rPr lang="en-US" sz="2400" u="sng" dirty="0" err="1"/>
              <a:t>ggplot</a:t>
            </a:r>
            <a:r>
              <a:rPr lang="en-US" sz="2400" u="sng" dirty="0"/>
              <a:t> code as a new layer</a:t>
            </a:r>
          </a:p>
          <a:p>
            <a:r>
              <a:rPr lang="en-US" dirty="0"/>
              <a:t>transition_*() – code defining what type of transition</a:t>
            </a:r>
          </a:p>
          <a:p>
            <a:pPr lvl="1"/>
            <a:r>
              <a:rPr lang="en-US" dirty="0"/>
              <a:t>components, events, filter, layers, reveal, states, time</a:t>
            </a:r>
          </a:p>
          <a:p>
            <a:r>
              <a:rPr lang="en-US" dirty="0"/>
              <a:t>enter_*() – code defining how new data should appear</a:t>
            </a:r>
          </a:p>
          <a:p>
            <a:pPr lvl="1"/>
            <a:r>
              <a:rPr lang="en-US" dirty="0"/>
              <a:t>appear, fade, grow, recolor, fly, drift</a:t>
            </a:r>
          </a:p>
          <a:p>
            <a:r>
              <a:rPr lang="en-US" dirty="0"/>
              <a:t>exit_*() – exactly the same as `enter_*()` but for how data leaves</a:t>
            </a:r>
          </a:p>
          <a:p>
            <a:pPr lvl="1"/>
            <a:r>
              <a:rPr lang="en-US" dirty="0"/>
              <a:t>exactly the same options as well</a:t>
            </a:r>
          </a:p>
          <a:p>
            <a:r>
              <a:rPr lang="en-US" dirty="0"/>
              <a:t>shadow_*() – determines how the other points should appear</a:t>
            </a:r>
          </a:p>
          <a:p>
            <a:pPr lvl="1"/>
            <a:r>
              <a:rPr lang="en-US" dirty="0"/>
              <a:t>mark, trail, wake</a:t>
            </a:r>
          </a:p>
          <a:p>
            <a:r>
              <a:rPr lang="en-US" dirty="0" err="1"/>
              <a:t>ease_aes</a:t>
            </a:r>
            <a:r>
              <a:rPr lang="en-US" dirty="0"/>
              <a:t>() – controls how a value changes from one to another</a:t>
            </a:r>
          </a:p>
          <a:p>
            <a:pPr lvl="1"/>
            <a:r>
              <a:rPr lang="en-US" dirty="0"/>
              <a:t>functions: quadratic, cubic, sine, exponential, elastic, bounce, etc.</a:t>
            </a:r>
          </a:p>
          <a:p>
            <a:pPr lvl="1"/>
            <a:r>
              <a:rPr lang="en-US" dirty="0"/>
              <a:t>modifiers: -in, -out, -in-out</a:t>
            </a:r>
          </a:p>
        </p:txBody>
      </p:sp>
    </p:spTree>
    <p:extLst>
      <p:ext uri="{BB962C8B-B14F-4D97-AF65-F5344CB8AC3E}">
        <p14:creationId xmlns:p14="http://schemas.microsoft.com/office/powerpoint/2010/main" val="2890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AE3D-7700-4641-910C-3274CD91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1EDC9D-4D39-4F4B-A5D4-2F4070E92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981" y="1370004"/>
            <a:ext cx="7315200" cy="4108467"/>
          </a:xfr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7B60EF-4AC0-49D2-8588-3051594F4542}"/>
              </a:ext>
            </a:extLst>
          </p:cNvPr>
          <p:cNvSpPr/>
          <p:nvPr/>
        </p:nvSpPr>
        <p:spPr>
          <a:xfrm>
            <a:off x="4548453" y="1381776"/>
            <a:ext cx="204072" cy="32647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CD725CA-C909-46AE-8CCD-97F88241D5F1}"/>
              </a:ext>
            </a:extLst>
          </p:cNvPr>
          <p:cNvSpPr/>
          <p:nvPr/>
        </p:nvSpPr>
        <p:spPr>
          <a:xfrm>
            <a:off x="4551589" y="4787191"/>
            <a:ext cx="204072" cy="6481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7D3AD-54A8-4684-8137-0000B51F11F4}"/>
              </a:ext>
            </a:extLst>
          </p:cNvPr>
          <p:cNvSpPr txBox="1"/>
          <p:nvPr/>
        </p:nvSpPr>
        <p:spPr>
          <a:xfrm>
            <a:off x="3492773" y="2633065"/>
            <a:ext cx="1017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regular </a:t>
            </a:r>
            <a:r>
              <a:rPr lang="en-US" sz="1400" dirty="0" err="1"/>
              <a:t>dplyr</a:t>
            </a:r>
            <a:r>
              <a:rPr lang="en-US" sz="1400" dirty="0"/>
              <a:t> and </a:t>
            </a:r>
            <a:r>
              <a:rPr lang="en-US" sz="1400" dirty="0" err="1"/>
              <a:t>ggplot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F6472-B6A9-48D4-8058-3EFF300DE70F}"/>
              </a:ext>
            </a:extLst>
          </p:cNvPr>
          <p:cNvSpPr txBox="1"/>
          <p:nvPr/>
        </p:nvSpPr>
        <p:spPr>
          <a:xfrm>
            <a:off x="3531229" y="4741954"/>
            <a:ext cx="1017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gganimate</a:t>
            </a:r>
            <a:r>
              <a:rPr lang="en-US" sz="1400" dirty="0"/>
              <a:t> and save functions</a:t>
            </a:r>
          </a:p>
        </p:txBody>
      </p:sp>
    </p:spTree>
    <p:extLst>
      <p:ext uri="{BB962C8B-B14F-4D97-AF65-F5344CB8AC3E}">
        <p14:creationId xmlns:p14="http://schemas.microsoft.com/office/powerpoint/2010/main" val="68132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218A-DD04-4829-A392-5214D2B7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19742-070F-4608-A692-4E5F7989F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63618"/>
            <a:ext cx="7315200" cy="4121239"/>
          </a:xfrm>
        </p:spPr>
      </p:pic>
    </p:spTree>
    <p:extLst>
      <p:ext uri="{BB962C8B-B14F-4D97-AF65-F5344CB8AC3E}">
        <p14:creationId xmlns:p14="http://schemas.microsoft.com/office/powerpoint/2010/main" val="91750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A8EB-9FDA-4247-91C1-86763590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6D5F7-B260-4A67-887F-660B8BCD1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199" y="1510659"/>
            <a:ext cx="7315200" cy="3827157"/>
          </a:xfr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F439B6B-2542-471A-8CBA-C15398E35053}"/>
              </a:ext>
            </a:extLst>
          </p:cNvPr>
          <p:cNvSpPr/>
          <p:nvPr/>
        </p:nvSpPr>
        <p:spPr>
          <a:xfrm>
            <a:off x="4551589" y="1595294"/>
            <a:ext cx="204072" cy="25607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DA78A41-D60A-4014-AB0F-8C3E3CC77E7E}"/>
              </a:ext>
            </a:extLst>
          </p:cNvPr>
          <p:cNvSpPr/>
          <p:nvPr/>
        </p:nvSpPr>
        <p:spPr>
          <a:xfrm>
            <a:off x="4551589" y="4379047"/>
            <a:ext cx="204072" cy="8836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852F3-61D7-4133-AEE2-FA1546FA397B}"/>
              </a:ext>
            </a:extLst>
          </p:cNvPr>
          <p:cNvSpPr txBox="1"/>
          <p:nvPr/>
        </p:nvSpPr>
        <p:spPr>
          <a:xfrm>
            <a:off x="3534365" y="2506318"/>
            <a:ext cx="1017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regular </a:t>
            </a:r>
            <a:r>
              <a:rPr lang="en-US" sz="1400" dirty="0" err="1"/>
              <a:t>dplyr</a:t>
            </a:r>
            <a:r>
              <a:rPr lang="en-US" sz="1400" dirty="0"/>
              <a:t> and </a:t>
            </a:r>
            <a:r>
              <a:rPr lang="en-US" sz="1400" dirty="0" err="1"/>
              <a:t>ggplot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A96C8-DE78-4602-930C-12CFF9E9CF0E}"/>
              </a:ext>
            </a:extLst>
          </p:cNvPr>
          <p:cNvSpPr txBox="1"/>
          <p:nvPr/>
        </p:nvSpPr>
        <p:spPr>
          <a:xfrm>
            <a:off x="3534365" y="4451544"/>
            <a:ext cx="1017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gganimate</a:t>
            </a:r>
            <a:r>
              <a:rPr lang="en-US" sz="1400" dirty="0"/>
              <a:t> and save functions</a:t>
            </a:r>
          </a:p>
        </p:txBody>
      </p:sp>
    </p:spTree>
    <p:extLst>
      <p:ext uri="{BB962C8B-B14F-4D97-AF65-F5344CB8AC3E}">
        <p14:creationId xmlns:p14="http://schemas.microsoft.com/office/powerpoint/2010/main" val="317185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218A-DD04-4829-A392-5214D2B7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Visualization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C82EA-FD93-4FFE-82D2-92EAB651C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63618"/>
            <a:ext cx="7315200" cy="4121239"/>
          </a:xfrm>
        </p:spPr>
      </p:pic>
    </p:spTree>
    <p:extLst>
      <p:ext uri="{BB962C8B-B14F-4D97-AF65-F5344CB8AC3E}">
        <p14:creationId xmlns:p14="http://schemas.microsoft.com/office/powerpoint/2010/main" val="34793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31BE0F-2488-4F82-978F-625BECE4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5B69E-2EBD-4CC3-87F0-16DE65D92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Hanan, IST 421</a:t>
            </a:r>
          </a:p>
        </p:txBody>
      </p:sp>
    </p:spTree>
    <p:extLst>
      <p:ext uri="{BB962C8B-B14F-4D97-AF65-F5344CB8AC3E}">
        <p14:creationId xmlns:p14="http://schemas.microsoft.com/office/powerpoint/2010/main" val="11513217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118</TotalTime>
  <Words>211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gganimate</vt:lpstr>
      <vt:lpstr>What is gganimate?</vt:lpstr>
      <vt:lpstr>Syntax</vt:lpstr>
      <vt:lpstr>Sample Code</vt:lpstr>
      <vt:lpstr>Resulting Visualization</vt:lpstr>
      <vt:lpstr>Sample Code II</vt:lpstr>
      <vt:lpstr>Resulting Visualization II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gganimate</dc:title>
  <dc:creator>Connor H</dc:creator>
  <cp:lastModifiedBy>Connor H</cp:lastModifiedBy>
  <cp:revision>6</cp:revision>
  <dcterms:created xsi:type="dcterms:W3CDTF">2021-04-19T20:33:45Z</dcterms:created>
  <dcterms:modified xsi:type="dcterms:W3CDTF">2021-04-20T03:11:23Z</dcterms:modified>
</cp:coreProperties>
</file>