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419" autoAdjust="0"/>
  </p:normalViewPr>
  <p:slideViewPr>
    <p:cSldViewPr snapToGrid="0">
      <p:cViewPr varScale="1">
        <p:scale>
          <a:sx n="46" d="100"/>
          <a:sy n="46" d="100"/>
        </p:scale>
        <p:origin x="43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Andre Thomas" userId="7751ac48179529a6" providerId="LiveId" clId="{0B26CA53-A2F7-4012-B524-08A84F5A31FA}"/>
    <pc:docChg chg="modSld">
      <pc:chgData name="DeAndre Thomas" userId="7751ac48179529a6" providerId="LiveId" clId="{0B26CA53-A2F7-4012-B524-08A84F5A31FA}" dt="2022-06-16T18:29:14.543" v="2" actId="207"/>
      <pc:docMkLst>
        <pc:docMk/>
      </pc:docMkLst>
      <pc:sldChg chg="modSp mod">
        <pc:chgData name="DeAndre Thomas" userId="7751ac48179529a6" providerId="LiveId" clId="{0B26CA53-A2F7-4012-B524-08A84F5A31FA}" dt="2022-06-16T18:26:24.281" v="0" actId="1076"/>
        <pc:sldMkLst>
          <pc:docMk/>
          <pc:sldMk cId="1920329868" sldId="260"/>
        </pc:sldMkLst>
        <pc:spChg chg="mod">
          <ac:chgData name="DeAndre Thomas" userId="7751ac48179529a6" providerId="LiveId" clId="{0B26CA53-A2F7-4012-B524-08A84F5A31FA}" dt="2022-06-16T18:26:24.281" v="0" actId="1076"/>
          <ac:spMkLst>
            <pc:docMk/>
            <pc:sldMk cId="1920329868" sldId="260"/>
            <ac:spMk id="10" creationId="{B07EE5F1-1801-A9D0-1A5E-4515712A56B7}"/>
          </ac:spMkLst>
        </pc:spChg>
      </pc:sldChg>
      <pc:sldChg chg="modSp mod">
        <pc:chgData name="DeAndre Thomas" userId="7751ac48179529a6" providerId="LiveId" clId="{0B26CA53-A2F7-4012-B524-08A84F5A31FA}" dt="2022-06-16T18:26:58.522" v="1" actId="113"/>
        <pc:sldMkLst>
          <pc:docMk/>
          <pc:sldMk cId="2114418613" sldId="261"/>
        </pc:sldMkLst>
        <pc:spChg chg="mod">
          <ac:chgData name="DeAndre Thomas" userId="7751ac48179529a6" providerId="LiveId" clId="{0B26CA53-A2F7-4012-B524-08A84F5A31FA}" dt="2022-06-16T18:26:58.522" v="1" actId="113"/>
          <ac:spMkLst>
            <pc:docMk/>
            <pc:sldMk cId="2114418613" sldId="261"/>
            <ac:spMk id="2" creationId="{F5CABB25-10C8-94F0-2FB3-29358C43D139}"/>
          </ac:spMkLst>
        </pc:spChg>
      </pc:sldChg>
      <pc:sldChg chg="modSp mod">
        <pc:chgData name="DeAndre Thomas" userId="7751ac48179529a6" providerId="LiveId" clId="{0B26CA53-A2F7-4012-B524-08A84F5A31FA}" dt="2022-06-16T18:29:14.543" v="2" actId="207"/>
        <pc:sldMkLst>
          <pc:docMk/>
          <pc:sldMk cId="3882621382" sldId="267"/>
        </pc:sldMkLst>
        <pc:spChg chg="mod">
          <ac:chgData name="DeAndre Thomas" userId="7751ac48179529a6" providerId="LiveId" clId="{0B26CA53-A2F7-4012-B524-08A84F5A31FA}" dt="2022-06-16T18:29:14.543" v="2" actId="207"/>
          <ac:spMkLst>
            <pc:docMk/>
            <pc:sldMk cId="3882621382" sldId="267"/>
            <ac:spMk id="3" creationId="{F1499FFC-3228-CCF5-F861-CBAABA23BD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0902D-194B-4DC2-9594-BFC0980F04F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CBBF8-7911-40A9-A12E-609297E47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8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CBBF8-7911-40A9-A12E-609297E47A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0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CBBF8-7911-40A9-A12E-609297E47A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72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CBBF8-7911-40A9-A12E-609297E47A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2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69E7-C9AC-4AEB-B456-BA104F62A7C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E44B-3260-40BA-ADC2-68CEC860C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69E7-C9AC-4AEB-B456-BA104F62A7C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E44B-3260-40BA-ADC2-68CEC860C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69E7-C9AC-4AEB-B456-BA104F62A7C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E44B-3260-40BA-ADC2-68CEC860CE3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612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69E7-C9AC-4AEB-B456-BA104F62A7C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E44B-3260-40BA-ADC2-68CEC860C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80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69E7-C9AC-4AEB-B456-BA104F62A7C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E44B-3260-40BA-ADC2-68CEC860CE3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8509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69E7-C9AC-4AEB-B456-BA104F62A7C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E44B-3260-40BA-ADC2-68CEC860C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8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69E7-C9AC-4AEB-B456-BA104F62A7C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E44B-3260-40BA-ADC2-68CEC860C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51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69E7-C9AC-4AEB-B456-BA104F62A7C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E44B-3260-40BA-ADC2-68CEC860C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8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69E7-C9AC-4AEB-B456-BA104F62A7C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E44B-3260-40BA-ADC2-68CEC860C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69E7-C9AC-4AEB-B456-BA104F62A7C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E44B-3260-40BA-ADC2-68CEC860C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69E7-C9AC-4AEB-B456-BA104F62A7C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E44B-3260-40BA-ADC2-68CEC860C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3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69E7-C9AC-4AEB-B456-BA104F62A7C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E44B-3260-40BA-ADC2-68CEC860C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8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69E7-C9AC-4AEB-B456-BA104F62A7C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E44B-3260-40BA-ADC2-68CEC860C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69E7-C9AC-4AEB-B456-BA104F62A7C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E44B-3260-40BA-ADC2-68CEC860C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9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69E7-C9AC-4AEB-B456-BA104F62A7C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E44B-3260-40BA-ADC2-68CEC860C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0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E44B-3260-40BA-ADC2-68CEC860CE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69E7-C9AC-4AEB-B456-BA104F62A7C5}" type="datetimeFigureOut">
              <a:rPr lang="en-US" smtClean="0"/>
              <a:t>6/16/2022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2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F69E7-C9AC-4AEB-B456-BA104F62A7C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78E44B-3260-40BA-ADC2-68CEC860C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2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577B-B668-BA94-3FCC-1B2E6F115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933" y="4909946"/>
            <a:ext cx="6962072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0070C0"/>
                </a:solidFill>
              </a:rPr>
              <a:t>Code Blue: Heart Attack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An Analysis on Heart Attack &amp; Heart Disease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C743C-120B-CFCB-090F-E0ECCF613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8356" y="5984388"/>
            <a:ext cx="3408555" cy="873612"/>
          </a:xfrm>
        </p:spPr>
        <p:txBody>
          <a:bodyPr anchor="ctr">
            <a:normAutofit fontScale="85000" lnSpcReduction="20000"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Author: DeAndre Thomas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Professor: Dr. Debbie </a:t>
            </a:r>
            <a:r>
              <a:rPr lang="en-US" sz="18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Landowski</a:t>
            </a:r>
            <a:endParaRPr lang="en-US" sz="1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Course: IST652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3" descr="Code Blue — NUS Medical Society">
            <a:extLst>
              <a:ext uri="{FF2B5EF4-FFF2-40B4-BE49-F238E27FC236}">
                <a16:creationId xmlns:a16="http://schemas.microsoft.com/office/drawing/2014/main" id="{678D95CD-7380-E771-4EC4-C1A2AEB8C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7226" y="390832"/>
            <a:ext cx="8330166" cy="45191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5732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0AB9-7BDB-5E9C-17F4-E9B0A308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Analysis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XGBoost</a:t>
            </a:r>
            <a:r>
              <a:rPr lang="en-US" dirty="0">
                <a:solidFill>
                  <a:srgbClr val="0070C0"/>
                </a:solidFill>
              </a:rPr>
              <a:t> Regressor</a:t>
            </a:r>
            <a:endParaRPr lang="en-US" dirty="0"/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064F279-1654-EFF4-837A-27EF03BFC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606" y="2160588"/>
            <a:ext cx="517682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7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069B-5E37-47A5-6C09-F39D01D5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Conclusion &amp; 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99FFC-3228-CCF5-F861-CBAABA23B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8721" y="2018494"/>
            <a:ext cx="4184035" cy="388077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Residents of Texas, Georgia, Virginia, Oklahoma, and Kentucky are most effected by heart disease.</a:t>
            </a:r>
          </a:p>
          <a:p>
            <a:r>
              <a:rPr lang="en-US" dirty="0">
                <a:solidFill>
                  <a:srgbClr val="0070C0"/>
                </a:solidFill>
              </a:rPr>
              <a:t>Males are most prone to having heart attacks.</a:t>
            </a:r>
          </a:p>
          <a:p>
            <a:r>
              <a:rPr lang="en-US" dirty="0">
                <a:solidFill>
                  <a:srgbClr val="0070C0"/>
                </a:solidFill>
              </a:rPr>
              <a:t>Hemoglobin levels, chest pain, and thalassemia are the 3 top factors of someone having a heart attack (per the data provided).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25539-7617-E677-B195-5AAD764287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Using up-to-date, global data that includes attributes of lifestyle and other genetic factors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4 Tips for Maintaining Heart Health">
            <a:extLst>
              <a:ext uri="{FF2B5EF4-FFF2-40B4-BE49-F238E27FC236}">
                <a16:creationId xmlns:a16="http://schemas.microsoft.com/office/drawing/2014/main" id="{7964B5FE-F406-E3E1-260A-7C44B93A1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873" y="3544426"/>
            <a:ext cx="3974643" cy="235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621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A781-9238-E909-F70F-761F20C6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605B-71F9-2B07-266F-67738AEAA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Heart Disease Dataset</a:t>
            </a:r>
            <a:r>
              <a:rPr lang="en-US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(2019, June 6). Kaggle. https://www.kaggle.com/datasets/johnsmith88/heart-disease-dataset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Heart Disease Mortality Data Among US Adults (35+) by State/Territory and County | Chronic Disease and Health Promotion Data &amp; Indicators</a:t>
            </a:r>
            <a:r>
              <a:rPr lang="en-US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(2016, September 20). Https://Chronicdata.Cdc.Gov/Heart-Disease-Stroke-Prevention/Heart-Disease-Mortality-Data-Among-US-Adults-35-by/R35g-Znws. https://chronicdata.cdc.gov/Heart-Disease-Stroke-Prevention/Heart-Disease-Mortality-Data-Among-US-Adults-35-by/r35g-znws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WONDER Message</a:t>
            </a:r>
            <a:r>
              <a:rPr lang="en-US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(2020). Https://Wonder.Cdc.Gov/Controller/Datarequest/D76;jsessionid=5135CC1057F85421F7D31B1322B4. https://wonder.cdc.gov/controller/datarequest/D76;jsessionid=5135CC1057F85421F7D31B1322B4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Simplest Way to Create a Choropleth Map by U.S. States in Python</a:t>
            </a:r>
            <a:r>
              <a:rPr lang="en-US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(2022). Https://Towardsdatascience.Com/Simplest-Way-of-Creating-a-Choropleth-Map-by-u-s-States-in-Python-F359ada7735e. https://towardsdatascience.com/simplest-way-of-creating-a-choropleth-map-by-u-s-states-in-python-f359ada7735e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8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EC78ABE8-DB9C-663B-22F7-0B012ABF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Code Blue</a:t>
            </a:r>
            <a:r>
              <a:rPr lang="en-US" dirty="0">
                <a:solidFill>
                  <a:srgbClr val="0070C0"/>
                </a:solidFill>
              </a:rPr>
              <a:t>: Heart Attack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An Analysis on Heart Attack &amp; Heart Disease Data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B2A3428-A033-8EDE-D8F9-180633D10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662" y="1574577"/>
            <a:ext cx="5157787" cy="82391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Heart Data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2D0EFB6D-176F-922B-1E24-579CFFFA2B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CSV file per Kaggle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4,560 Data Points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Medical Data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Gender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Chest Pain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Cholesterol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Etc.</a:t>
            </a:r>
          </a:p>
          <a:p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0972CB7-809F-A22C-AEA6-361365240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Heart Disease Mortality Data Among US Adults 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4C73EF93-4421-0B98-AA3B-47750B3035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CSV file per CDC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1,122,444 Data Points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Demographic Data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Gender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Race/Ethnicity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County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6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35295A-4CB0-46EE-CBA2-4DCE7F37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862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Questions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D279C37-0A4A-161E-C1F4-A0DCED07B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619" y="3040101"/>
            <a:ext cx="4185623" cy="57626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Libraries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09FC714-D4EA-427D-7109-B417ADEAE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4" y="3817900"/>
            <a:ext cx="4185623" cy="3304117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Pandas</a:t>
            </a:r>
          </a:p>
          <a:p>
            <a:r>
              <a:rPr lang="en-US" dirty="0" err="1">
                <a:solidFill>
                  <a:srgbClr val="0070C0"/>
                </a:solidFill>
              </a:rPr>
              <a:t>Numpy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Plotly</a:t>
            </a:r>
            <a:r>
              <a:rPr lang="en-US" dirty="0">
                <a:solidFill>
                  <a:srgbClr val="0070C0"/>
                </a:solidFill>
              </a:rPr>
              <a:t> &amp; </a:t>
            </a:r>
            <a:r>
              <a:rPr lang="en-US" dirty="0" err="1">
                <a:solidFill>
                  <a:srgbClr val="0070C0"/>
                </a:solidFill>
              </a:rPr>
              <a:t>Plotly.Express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Seaborn </a:t>
            </a:r>
          </a:p>
          <a:p>
            <a:r>
              <a:rPr lang="en-US" dirty="0">
                <a:solidFill>
                  <a:srgbClr val="0070C0"/>
                </a:solidFill>
              </a:rPr>
              <a:t>Matplotlib &amp; </a:t>
            </a:r>
            <a:r>
              <a:rPr lang="en-US" dirty="0" err="1">
                <a:solidFill>
                  <a:srgbClr val="0070C0"/>
                </a:solidFill>
              </a:rPr>
              <a:t>Matplotlib.Pyplot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XGBoost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0B108D2-BDCE-0A8F-DBE1-C2393152B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2" y="3040101"/>
            <a:ext cx="4185618" cy="57626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Analysis Techniques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3861585-9D7A-37ED-3F20-3A3EB86EE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3" y="3817899"/>
            <a:ext cx="4185617" cy="3304117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Data Cleaning</a:t>
            </a:r>
          </a:p>
          <a:p>
            <a:r>
              <a:rPr lang="en-US" dirty="0">
                <a:solidFill>
                  <a:srgbClr val="0070C0"/>
                </a:solidFill>
              </a:rPr>
              <a:t>Correlation </a:t>
            </a:r>
          </a:p>
          <a:p>
            <a:r>
              <a:rPr lang="en-US" dirty="0">
                <a:solidFill>
                  <a:srgbClr val="0070C0"/>
                </a:solidFill>
              </a:rPr>
              <a:t>Supervised Learning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Regression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77C37894-65A3-5448-FDB9-1D9E0767F433}"/>
              </a:ext>
            </a:extLst>
          </p:cNvPr>
          <p:cNvSpPr txBox="1">
            <a:spLocks/>
          </p:cNvSpPr>
          <p:nvPr/>
        </p:nvSpPr>
        <p:spPr>
          <a:xfrm>
            <a:off x="592619" y="252254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Program Description</a:t>
            </a:r>
          </a:p>
        </p:txBody>
      </p:sp>
      <p:sp>
        <p:nvSpPr>
          <p:cNvPr id="20" name="Content Placeholder 15">
            <a:extLst>
              <a:ext uri="{FF2B5EF4-FFF2-40B4-BE49-F238E27FC236}">
                <a16:creationId xmlns:a16="http://schemas.microsoft.com/office/drawing/2014/main" id="{B68D5600-409A-9010-78E8-4277C367D5AE}"/>
              </a:ext>
            </a:extLst>
          </p:cNvPr>
          <p:cNvSpPr txBox="1">
            <a:spLocks/>
          </p:cNvSpPr>
          <p:nvPr/>
        </p:nvSpPr>
        <p:spPr>
          <a:xfrm>
            <a:off x="705339" y="1272913"/>
            <a:ext cx="7481911" cy="1022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What are the top five states effected by heart disease?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What gender is most prone to having heart attacks?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What are the top 3 factors in those that have had heart attacks?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1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A7E7-B401-4FA9-3E09-6694B906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Data Cleaning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Renaming Columns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EC8568-D016-8B27-108F-81999D28B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3" y="1930400"/>
            <a:ext cx="4185623" cy="5762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Heart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5CB57BF-9452-B63A-1D88-6918DB865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Heart Disease Mortality Data Among US Adults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30AEF-E733-490D-1776-1CB6E8675A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marR="0" lvl="0" indent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C173F4-10A3-DE96-C77E-03BEA8390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86" y="2851338"/>
            <a:ext cx="3963739" cy="25605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4255C3-8FE7-4933-9D41-FC2AD8BA8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383" y="3197201"/>
            <a:ext cx="4255122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73C67B0-1CE2-8F3C-666E-9F16C2FB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Data Cleaning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Dropping Rows &amp; Columns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7EE5F1-1801-A9D0-1A5E-4515712A5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955012"/>
            <a:ext cx="4185623" cy="5762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Heart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7AF7ADC-9BBC-FE4D-0D32-9755697488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All variables were kept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7D69766-D95F-1760-2EA8-F9D067A6A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Heart Disease Mortality Data Among US Adults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95F0B25-F9FD-7AEF-EDA2-8F333421502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087764" y="2825682"/>
            <a:ext cx="4186237" cy="2710594"/>
          </a:xfrm>
        </p:spPr>
      </p:pic>
    </p:spTree>
    <p:extLst>
      <p:ext uri="{BB962C8B-B14F-4D97-AF65-F5344CB8AC3E}">
        <p14:creationId xmlns:p14="http://schemas.microsoft.com/office/powerpoint/2010/main" val="192032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BB25-10C8-94F0-2FB3-29358C43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545371" cy="85344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Analysis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BD5748-61D5-6673-F1A3-13564F15F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207" y="1756771"/>
            <a:ext cx="4185623" cy="5762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Pivot Table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370E366-2437-F52D-4445-AA7B014BB9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1363" y="2496445"/>
            <a:ext cx="3457309" cy="330517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9F59ACE-A622-2B65-BCF8-9277695F4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9123" y="1756771"/>
            <a:ext cx="4185618" cy="5762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Stacked Bar Chart</a:t>
            </a:r>
          </a:p>
        </p:txBody>
      </p:sp>
      <p:pic>
        <p:nvPicPr>
          <p:cNvPr id="17" name="Content Placeholder 16" descr="Chart&#10;&#10;Description automatically generated">
            <a:extLst>
              <a:ext uri="{FF2B5EF4-FFF2-40B4-BE49-F238E27FC236}">
                <a16:creationId xmlns:a16="http://schemas.microsoft.com/office/drawing/2014/main" id="{5F269978-611E-B9CC-3910-55E73CE8019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641584" y="2496444"/>
            <a:ext cx="3621207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1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0D7C20D-03B0-2AC2-8AA7-1CA4AB7E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Analysis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	Heat Map of US</a:t>
            </a:r>
          </a:p>
        </p:txBody>
      </p:sp>
      <p:pic>
        <p:nvPicPr>
          <p:cNvPr id="9" name="Content Placeholder 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4F0DB75-1474-0312-091E-78876010E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781" y="2019272"/>
            <a:ext cx="7140633" cy="453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5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36D3-BF43-AE34-6A81-4C05CF79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Analysis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	Searching for Correlation/Multicollinearity 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5B4D70E8-86F2-E987-52B1-4930271D1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924" y="1727823"/>
            <a:ext cx="5863940" cy="452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8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8CFB-76D6-A752-F410-4C734C68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Analysis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	Searching for Correlation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/Multicollinearity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B243C6-BA1F-F1B9-30FF-4E359F378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991" y="2254596"/>
            <a:ext cx="4087677" cy="3881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BE97B5-6AF7-BEEC-FD9C-D3250CE0B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267" y="267992"/>
            <a:ext cx="5152742" cy="645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601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450</Words>
  <Application>Microsoft Office PowerPoint</Application>
  <PresentationFormat>Widescreen</PresentationFormat>
  <Paragraphs>70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Code Blue: Heart Attack An Analysis on Heart Attack &amp; Heart Disease Data</vt:lpstr>
      <vt:lpstr>Code Blue: Heart Attack An Analysis on Heart Attack &amp; Heart Disease Data</vt:lpstr>
      <vt:lpstr>Questions</vt:lpstr>
      <vt:lpstr>Data Cleaning  Renaming Columns </vt:lpstr>
      <vt:lpstr>Data Cleaning  Dropping Rows &amp; Columns</vt:lpstr>
      <vt:lpstr>Analysis</vt:lpstr>
      <vt:lpstr>Analysis  Heat Map of US</vt:lpstr>
      <vt:lpstr>Analysis  Searching for Correlation/Multicollinearity </vt:lpstr>
      <vt:lpstr>Analysis  Searching for Correlation /Multicollinearity </vt:lpstr>
      <vt:lpstr>Analysis  XGBoost Regressor</vt:lpstr>
      <vt:lpstr>Conclusion &amp; Recommendations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Blue: Heart Attack An Analysis on Heart Attack &amp; Heart Disease Data</dc:title>
  <dc:creator>DeAndre Thomas</dc:creator>
  <cp:lastModifiedBy>DeAndre Thomas</cp:lastModifiedBy>
  <cp:revision>1</cp:revision>
  <dcterms:created xsi:type="dcterms:W3CDTF">2022-06-16T16:11:18Z</dcterms:created>
  <dcterms:modified xsi:type="dcterms:W3CDTF">2022-06-16T18:29:17Z</dcterms:modified>
</cp:coreProperties>
</file>