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717E1E4-675F-444A-B0B1-3052D48B1202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C60843E-16E4-45E0-B177-A778683AA5A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98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E1E4-675F-444A-B0B1-3052D48B1202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843E-16E4-45E0-B177-A778683AA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8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E1E4-675F-444A-B0B1-3052D48B1202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843E-16E4-45E0-B177-A778683AA5A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760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E1E4-675F-444A-B0B1-3052D48B1202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843E-16E4-45E0-B177-A778683AA5A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24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E1E4-675F-444A-B0B1-3052D48B1202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843E-16E4-45E0-B177-A778683AA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21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E1E4-675F-444A-B0B1-3052D48B1202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843E-16E4-45E0-B177-A778683AA5A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322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E1E4-675F-444A-B0B1-3052D48B1202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843E-16E4-45E0-B177-A778683AA5A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642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E1E4-675F-444A-B0B1-3052D48B1202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843E-16E4-45E0-B177-A778683AA5AF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421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E1E4-675F-444A-B0B1-3052D48B1202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843E-16E4-45E0-B177-A778683AA5AF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96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E1E4-675F-444A-B0B1-3052D48B1202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843E-16E4-45E0-B177-A778683AA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37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E1E4-675F-444A-B0B1-3052D48B1202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843E-16E4-45E0-B177-A778683AA5A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76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E1E4-675F-444A-B0B1-3052D48B1202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843E-16E4-45E0-B177-A778683AA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33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E1E4-675F-444A-B0B1-3052D48B1202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843E-16E4-45E0-B177-A778683AA5AF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05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E1E4-675F-444A-B0B1-3052D48B1202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843E-16E4-45E0-B177-A778683AA5AF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71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E1E4-675F-444A-B0B1-3052D48B1202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843E-16E4-45E0-B177-A778683AA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23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E1E4-675F-444A-B0B1-3052D48B1202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843E-16E4-45E0-B177-A778683AA5A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33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E1E4-675F-444A-B0B1-3052D48B1202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843E-16E4-45E0-B177-A778683AA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67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17E1E4-675F-444A-B0B1-3052D48B1202}" type="datetimeFigureOut">
              <a:rPr lang="ru-RU" smtClean="0"/>
              <a:t>22.06.2022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0843E-16E4-45E0-B177-A778683AA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9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1477D3-390F-5167-01CE-4EF30093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15" y="1798209"/>
            <a:ext cx="9601196" cy="1303867"/>
          </a:xfrm>
        </p:spPr>
        <p:txBody>
          <a:bodyPr>
            <a:normAutofit fontScale="90000"/>
          </a:bodyPr>
          <a:lstStyle/>
          <a:p>
            <a:pPr>
              <a:spcAft>
                <a:spcPts val="800"/>
              </a:spcAft>
            </a:pPr>
            <a:r>
              <a:rPr lang="ru-RU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БҮТҮРҮҮЧҮНҮН </a:t>
            </a:r>
            <a:b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КВАЛИФИКАЦИЯЛЫК ИШИ</a:t>
            </a:r>
            <a:b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ru-RU" sz="3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«Кара-</a:t>
            </a:r>
            <a:r>
              <a:rPr lang="ru-RU" sz="3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Булак</a:t>
            </a:r>
            <a:r>
              <a:rPr lang="ru-RU" sz="3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эко-</a:t>
            </a:r>
            <a:r>
              <a:rPr lang="ru-RU" sz="3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резортунун</a:t>
            </a:r>
            <a:r>
              <a:rPr lang="ru-RU" sz="3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сайтын</a:t>
            </a:r>
            <a:r>
              <a:rPr lang="ru-RU" sz="3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түзүү</a:t>
            </a:r>
            <a:br>
              <a:rPr lang="ru-RU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3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1C733-18D5-03D2-958C-0A86900D5C44}"/>
              </a:ext>
            </a:extLst>
          </p:cNvPr>
          <p:cNvSpPr txBox="1"/>
          <p:nvPr/>
        </p:nvSpPr>
        <p:spPr>
          <a:xfrm>
            <a:off x="1494502" y="3857673"/>
            <a:ext cx="7039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Жетекчи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2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п.и.к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., </a:t>
            </a:r>
            <a:r>
              <a:rPr lang="ru-RU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доц.м.а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., </a:t>
            </a:r>
            <a:r>
              <a:rPr lang="ru-RU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Кудайбергенова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Ж. А.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6E74A-3049-C903-F896-82B1961909C6}"/>
              </a:ext>
            </a:extLst>
          </p:cNvPr>
          <p:cNvSpPr txBox="1"/>
          <p:nvPr/>
        </p:nvSpPr>
        <p:spPr>
          <a:xfrm>
            <a:off x="1494501" y="4447609"/>
            <a:ext cx="7620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Студент:  </a:t>
            </a:r>
            <a:r>
              <a:rPr lang="ru-RU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Советбеков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Турдубек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ПИМ-1-18 группа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03210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42BD5E-A649-2386-0104-877526B45287}"/>
              </a:ext>
            </a:extLst>
          </p:cNvPr>
          <p:cNvSpPr txBox="1"/>
          <p:nvPr/>
        </p:nvSpPr>
        <p:spPr>
          <a:xfrm>
            <a:off x="850490" y="741474"/>
            <a:ext cx="10491020" cy="4290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Теманын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актуалдуулугу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y-KG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 бир компаниянын эң маанилүү маалыматтык ресурстарынын бири-анын веб-сайты. Бул кардарлар менен мамилелерди түзүү, куруу жана башкаруу боюнча жаңы мүмкүнчүлүктөрдү ачат. Ошондой эле, </a:t>
            </a:r>
            <a:r>
              <a:rPr lang="ky-KG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веб-сайттар компанияларга аларды максаттуу керектөөчүлөр менен байланыштырууга мүмкүндүк берген маанилүү маалымат каражаттары болуп калды.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0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3DA461-7787-B538-DA6B-3B9421149702}"/>
              </a:ext>
            </a:extLst>
          </p:cNvPr>
          <p:cNvSpPr txBox="1"/>
          <p:nvPr/>
        </p:nvSpPr>
        <p:spPr>
          <a:xfrm>
            <a:off x="855406" y="810753"/>
            <a:ext cx="103337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Квалификациялык</a:t>
            </a:r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иштин</a:t>
            </a:r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максаты</a:t>
            </a:r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«Кара-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Булак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эко-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резортунун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экологиялык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туризмди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өнүктүрүү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максатында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сайтын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иштеп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чыгуу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Коюлган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максатка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жетүү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үчүн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төмөнкү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маселелерди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чечүү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зарыл: 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"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Экологиялык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туризмдин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маңызын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ачуу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Экологиялык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туризмдин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түрлөрүн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жана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объектилерин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карап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чыгуу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Тажрыйба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үйрөнүү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15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05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045FD-D74E-AAB3-1B42-8458EC9DA3D2}"/>
              </a:ext>
            </a:extLst>
          </p:cNvPr>
          <p:cNvSpPr txBox="1"/>
          <p:nvPr/>
        </p:nvSpPr>
        <p:spPr>
          <a:xfrm>
            <a:off x="973394" y="976603"/>
            <a:ext cx="1024521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80340" algn="l"/>
              </a:tabLst>
            </a:pPr>
            <a:r>
              <a:rPr lang="ru-RU" sz="3200" b="1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Корутунду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180340" algn="l"/>
              </a:tabLst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Квалификациялык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ишти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аткаруунун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натыйжасында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«Кара-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Булак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эко-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резортунун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сайты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иштелип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чыкты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Иштелип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чыккан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сайт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стандарттарга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ылайык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бардык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талаптарга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жооп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берет.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Түзүлгөн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сайт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сайттан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арыздарды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кабыл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алууну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жеңилдетүү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үчүн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иштелип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чыккан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Сайт 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HTML</a:t>
            </a:r>
            <a:r>
              <a:rPr lang="ru-RU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CSS</a:t>
            </a:r>
            <a:r>
              <a:rPr lang="ru-RU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JavaScript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технологияларынын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негизинде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түзүлгөн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5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6E0F9-5B61-6691-AF07-341E5AE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К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ӨҢҮЛ БУРГАНЫӉЫЗДАРГА ЧООӉ РАХМАТ!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35E913-4AD8-CDAF-AE65-B67DA6D6B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871" y="2507225"/>
            <a:ext cx="6646605" cy="3519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3600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192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Times New Roman</vt:lpstr>
      <vt:lpstr>Натуральные материалы</vt:lpstr>
      <vt:lpstr>БҮТҮРҮҮЧҮНҮН   КВАЛИФИКАЦИЯЛЫК ИШИ     тема: «Кара-Булак» эко-резортунун сайтын түзүү </vt:lpstr>
      <vt:lpstr>Презентация PowerPoint</vt:lpstr>
      <vt:lpstr>Презентация PowerPoint</vt:lpstr>
      <vt:lpstr>Презентация PowerPoint</vt:lpstr>
      <vt:lpstr>Презентация PowerPoint</vt:lpstr>
      <vt:lpstr>КӨҢҮЛ БУРГАНЫӉЫЗДАРГА ЧООӉ РАХМАТ!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БҮТҮРҮҮЧҮНҮН   КВАЛИФИКАЦИЯЛЫК ИШИ     тема: «Кара-Булак» эко-резортунун сайтын түзүү</dc:title>
  <dc:creator>User</dc:creator>
  <cp:lastModifiedBy>Admin140</cp:lastModifiedBy>
  <cp:revision>3</cp:revision>
  <dcterms:created xsi:type="dcterms:W3CDTF">2022-06-08T15:54:53Z</dcterms:created>
  <dcterms:modified xsi:type="dcterms:W3CDTF">2022-06-22T03:21:52Z</dcterms:modified>
</cp:coreProperties>
</file>