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88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5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43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63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0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0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4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58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AD6B-33DB-4BA7-961A-35A4A8F7F902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6003-99D7-4A62-A5B5-8C092CEA3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1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99" y="1457343"/>
            <a:ext cx="679245" cy="6792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49" y="1330310"/>
            <a:ext cx="978435" cy="8153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00" y="1457343"/>
            <a:ext cx="606847" cy="6068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762250"/>
            <a:ext cx="1333500" cy="1333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60" y="1488494"/>
            <a:ext cx="708947" cy="68639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33" y="1444460"/>
            <a:ext cx="596548" cy="6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85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syrine arouri</dc:creator>
  <cp:lastModifiedBy>syrine arouri</cp:lastModifiedBy>
  <cp:revision>4</cp:revision>
  <dcterms:created xsi:type="dcterms:W3CDTF">2018-12-10T01:21:03Z</dcterms:created>
  <dcterms:modified xsi:type="dcterms:W3CDTF">2018-12-11T08:15:46Z</dcterms:modified>
</cp:coreProperties>
</file>