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340000" cx="4572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Robo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747775"/>
          </p15:clr>
        </p15:guide>
        <p15:guide id="2" pos="14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1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Light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RobotoLight-italic.fntdata"/><Relationship Id="rId12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9514" y="685800"/>
            <a:ext cx="669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bf49e1890_0_0:notes"/>
          <p:cNvSpPr/>
          <p:nvPr>
            <p:ph idx="2" type="sldImg"/>
          </p:nvPr>
        </p:nvSpPr>
        <p:spPr>
          <a:xfrm>
            <a:off x="79496" y="685800"/>
            <a:ext cx="669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bf49e18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5854" y="338739"/>
            <a:ext cx="4260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5850" y="1289366"/>
            <a:ext cx="42603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297654" y="2160931"/>
            <a:ext cx="274500" cy="1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55850" y="503224"/>
            <a:ext cx="4260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55850" y="1434083"/>
            <a:ext cx="42603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297654" y="2160931"/>
            <a:ext cx="274500" cy="1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297654" y="2160931"/>
            <a:ext cx="274500" cy="1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55850" y="978514"/>
            <a:ext cx="4260300" cy="3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297654" y="2160931"/>
            <a:ext cx="274500" cy="1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4260300" cy="2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5850" y="524311"/>
            <a:ext cx="4260300" cy="15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4" y="2160931"/>
            <a:ext cx="274500" cy="1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0" y="0"/>
            <a:ext cx="4260300" cy="2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55850" y="524311"/>
            <a:ext cx="1999800" cy="15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416200" y="524311"/>
            <a:ext cx="1999800" cy="15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297654" y="2160931"/>
            <a:ext cx="274500" cy="1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0" y="0"/>
            <a:ext cx="4260300" cy="2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297654" y="2160931"/>
            <a:ext cx="274500" cy="1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55850" y="252766"/>
            <a:ext cx="14040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55850" y="632189"/>
            <a:ext cx="1404000" cy="1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297654" y="2160931"/>
            <a:ext cx="274500" cy="1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45125" y="204793"/>
            <a:ext cx="3183900" cy="18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297654" y="2160931"/>
            <a:ext cx="274500" cy="1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286000" y="-57"/>
            <a:ext cx="2286000" cy="23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32750" y="561024"/>
            <a:ext cx="2022600" cy="6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32750" y="1275240"/>
            <a:ext cx="20226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469750" y="329413"/>
            <a:ext cx="1918500" cy="1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4" y="2160931"/>
            <a:ext cx="274500" cy="1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55850" y="1924671"/>
            <a:ext cx="29994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297654" y="2160931"/>
            <a:ext cx="274500" cy="1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4260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850" y="524311"/>
            <a:ext cx="4260300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■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■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■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4" y="2160931"/>
            <a:ext cx="2745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82000" y="0"/>
            <a:ext cx="27897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├── 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│   ├── C in_reach foe me_from_them any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│   └── A move away_from closest foe any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├── A    attack random any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└── A    follow_map toward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├── A    attack random any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├── A    move toward closest foe any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└── A    follow_map toward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├── A    attack random any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├── A    follow_map toward low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└── A    move toward closest foe any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384425"/>
            <a:ext cx="189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Attack in long range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1193400"/>
            <a:ext cx="178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Attack in close range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1857825"/>
            <a:ext cx="178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Attack and move 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