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8240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9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9420" y="685800"/>
            <a:ext cx="64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bf49e1890_0_0:notes"/>
          <p:cNvSpPr/>
          <p:nvPr>
            <p:ph idx="2" type="sldImg"/>
          </p:nvPr>
        </p:nvSpPr>
        <p:spPr>
          <a:xfrm>
            <a:off x="179428" y="685800"/>
            <a:ext cx="64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bf49e1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698324"/>
            <a:ext cx="8520600" cy="19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658077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037416"/>
            <a:ext cx="8520600" cy="18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2956417"/>
            <a:ext cx="85206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017245"/>
            <a:ext cx="8520600" cy="7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080886"/>
            <a:ext cx="85206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0" y="0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080886"/>
            <a:ext cx="39999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080886"/>
            <a:ext cx="39999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0" y="0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21088"/>
            <a:ext cx="28080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03282"/>
            <a:ext cx="28080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22188"/>
            <a:ext cx="6367800" cy="3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17"/>
            <a:ext cx="4572000" cy="48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156574"/>
            <a:ext cx="4045200" cy="13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628956"/>
            <a:ext cx="40452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679097"/>
            <a:ext cx="3837000" cy="34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967783"/>
            <a:ext cx="5998800" cy="5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080886"/>
            <a:ext cx="85206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■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454842"/>
            <a:ext cx="548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800" y="-132625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Intelligence for Vast Engagements (HIVE)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08125" y="3420000"/>
            <a:ext cx="8236800" cy="114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671926" y="135480"/>
            <a:ext cx="533104" cy="681357"/>
          </a:xfrm>
          <a:custGeom>
            <a:rect b="b" l="l" r="r" t="t"/>
            <a:pathLst>
              <a:path extrusionOk="0" h="125192" w="97952">
                <a:moveTo>
                  <a:pt x="48976" y="1"/>
                </a:moveTo>
                <a:cubicBezTo>
                  <a:pt x="29823" y="1"/>
                  <a:pt x="14210" y="15614"/>
                  <a:pt x="14210" y="34767"/>
                </a:cubicBezTo>
                <a:cubicBezTo>
                  <a:pt x="14210" y="53188"/>
                  <a:pt x="28532" y="68241"/>
                  <a:pt x="46617" y="69532"/>
                </a:cubicBezTo>
                <a:cubicBezTo>
                  <a:pt x="33081" y="70038"/>
                  <a:pt x="21174" y="74924"/>
                  <a:pt x="12862" y="83405"/>
                </a:cubicBezTo>
                <a:cubicBezTo>
                  <a:pt x="4381" y="92111"/>
                  <a:pt x="0" y="104186"/>
                  <a:pt x="337" y="118339"/>
                </a:cubicBezTo>
                <a:cubicBezTo>
                  <a:pt x="449" y="122159"/>
                  <a:pt x="3538" y="125191"/>
                  <a:pt x="7358" y="125191"/>
                </a:cubicBezTo>
                <a:lnTo>
                  <a:pt x="90650" y="125191"/>
                </a:lnTo>
                <a:cubicBezTo>
                  <a:pt x="94413" y="125191"/>
                  <a:pt x="97558" y="122159"/>
                  <a:pt x="97670" y="118339"/>
                </a:cubicBezTo>
                <a:cubicBezTo>
                  <a:pt x="97951" y="104186"/>
                  <a:pt x="93626" y="92111"/>
                  <a:pt x="85089" y="83405"/>
                </a:cubicBezTo>
                <a:cubicBezTo>
                  <a:pt x="76833" y="74924"/>
                  <a:pt x="64926" y="70038"/>
                  <a:pt x="51391" y="69532"/>
                </a:cubicBezTo>
                <a:cubicBezTo>
                  <a:pt x="69476" y="68241"/>
                  <a:pt x="83798" y="53188"/>
                  <a:pt x="83798" y="34767"/>
                </a:cubicBezTo>
                <a:cubicBezTo>
                  <a:pt x="83798" y="15614"/>
                  <a:pt x="68184" y="1"/>
                  <a:pt x="48976" y="1"/>
                </a:cubicBez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42497" y="247224"/>
            <a:ext cx="74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4285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</a:t>
            </a:r>
            <a:endParaRPr b="1" sz="1100">
              <a:solidFill>
                <a:srgbClr val="4285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3068296" y="1298549"/>
            <a:ext cx="1132520" cy="662281"/>
            <a:chOff x="2648812" y="1885355"/>
            <a:chExt cx="824190" cy="481975"/>
          </a:xfrm>
        </p:grpSpPr>
        <p:sp>
          <p:nvSpPr>
            <p:cNvPr id="59" name="Google Shape;59;p13"/>
            <p:cNvSpPr/>
            <p:nvPr/>
          </p:nvSpPr>
          <p:spPr>
            <a:xfrm>
              <a:off x="3051500" y="1885355"/>
              <a:ext cx="421502" cy="481975"/>
            </a:xfrm>
            <a:custGeom>
              <a:rect b="b" l="l" r="r" t="t"/>
              <a:pathLst>
                <a:path extrusionOk="0" h="5947" w="5201">
                  <a:moveTo>
                    <a:pt x="2050" y="1305"/>
                  </a:moveTo>
                  <a:lnTo>
                    <a:pt x="1901" y="1734"/>
                  </a:lnTo>
                  <a:lnTo>
                    <a:pt x="1491" y="1864"/>
                  </a:lnTo>
                  <a:lnTo>
                    <a:pt x="1901" y="2013"/>
                  </a:lnTo>
                  <a:lnTo>
                    <a:pt x="2050" y="2423"/>
                  </a:lnTo>
                  <a:lnTo>
                    <a:pt x="2181" y="2013"/>
                  </a:lnTo>
                  <a:lnTo>
                    <a:pt x="2610" y="1864"/>
                  </a:lnTo>
                  <a:lnTo>
                    <a:pt x="2181" y="1734"/>
                  </a:lnTo>
                  <a:lnTo>
                    <a:pt x="2050" y="1305"/>
                  </a:lnTo>
                  <a:close/>
                  <a:moveTo>
                    <a:pt x="3430" y="1118"/>
                  </a:moveTo>
                  <a:lnTo>
                    <a:pt x="3542" y="1137"/>
                  </a:lnTo>
                  <a:lnTo>
                    <a:pt x="3654" y="1156"/>
                  </a:lnTo>
                  <a:lnTo>
                    <a:pt x="3747" y="1193"/>
                  </a:lnTo>
                  <a:lnTo>
                    <a:pt x="3821" y="1249"/>
                  </a:lnTo>
                  <a:lnTo>
                    <a:pt x="3896" y="1323"/>
                  </a:lnTo>
                  <a:lnTo>
                    <a:pt x="3952" y="1398"/>
                  </a:lnTo>
                  <a:lnTo>
                    <a:pt x="3989" y="1491"/>
                  </a:lnTo>
                  <a:lnTo>
                    <a:pt x="3989" y="1584"/>
                  </a:lnTo>
                  <a:lnTo>
                    <a:pt x="3989" y="1864"/>
                  </a:lnTo>
                  <a:lnTo>
                    <a:pt x="3989" y="1976"/>
                  </a:lnTo>
                  <a:lnTo>
                    <a:pt x="3970" y="2088"/>
                  </a:lnTo>
                  <a:lnTo>
                    <a:pt x="3896" y="2293"/>
                  </a:lnTo>
                  <a:lnTo>
                    <a:pt x="3803" y="2479"/>
                  </a:lnTo>
                  <a:lnTo>
                    <a:pt x="3672" y="2647"/>
                  </a:lnTo>
                  <a:lnTo>
                    <a:pt x="3504" y="2777"/>
                  </a:lnTo>
                  <a:lnTo>
                    <a:pt x="3318" y="2889"/>
                  </a:lnTo>
                  <a:lnTo>
                    <a:pt x="3094" y="2945"/>
                  </a:lnTo>
                  <a:lnTo>
                    <a:pt x="3001" y="2964"/>
                  </a:lnTo>
                  <a:lnTo>
                    <a:pt x="2871" y="2982"/>
                  </a:lnTo>
                  <a:lnTo>
                    <a:pt x="2330" y="2982"/>
                  </a:lnTo>
                  <a:lnTo>
                    <a:pt x="2200" y="2964"/>
                  </a:lnTo>
                  <a:lnTo>
                    <a:pt x="2106" y="2945"/>
                  </a:lnTo>
                  <a:lnTo>
                    <a:pt x="1883" y="2889"/>
                  </a:lnTo>
                  <a:lnTo>
                    <a:pt x="1696" y="2777"/>
                  </a:lnTo>
                  <a:lnTo>
                    <a:pt x="1529" y="2647"/>
                  </a:lnTo>
                  <a:lnTo>
                    <a:pt x="1398" y="2479"/>
                  </a:lnTo>
                  <a:lnTo>
                    <a:pt x="1305" y="2293"/>
                  </a:lnTo>
                  <a:lnTo>
                    <a:pt x="1230" y="2088"/>
                  </a:lnTo>
                  <a:lnTo>
                    <a:pt x="1212" y="1976"/>
                  </a:lnTo>
                  <a:lnTo>
                    <a:pt x="1212" y="1864"/>
                  </a:lnTo>
                  <a:lnTo>
                    <a:pt x="1212" y="1584"/>
                  </a:lnTo>
                  <a:lnTo>
                    <a:pt x="1212" y="1491"/>
                  </a:lnTo>
                  <a:lnTo>
                    <a:pt x="1249" y="1398"/>
                  </a:lnTo>
                  <a:lnTo>
                    <a:pt x="1305" y="1323"/>
                  </a:lnTo>
                  <a:lnTo>
                    <a:pt x="1379" y="1249"/>
                  </a:lnTo>
                  <a:lnTo>
                    <a:pt x="1454" y="1193"/>
                  </a:lnTo>
                  <a:lnTo>
                    <a:pt x="1547" y="1156"/>
                  </a:lnTo>
                  <a:lnTo>
                    <a:pt x="1659" y="1137"/>
                  </a:lnTo>
                  <a:lnTo>
                    <a:pt x="1771" y="1118"/>
                  </a:lnTo>
                  <a:close/>
                  <a:moveTo>
                    <a:pt x="2610" y="0"/>
                  </a:moveTo>
                  <a:lnTo>
                    <a:pt x="2311" y="19"/>
                  </a:lnTo>
                  <a:lnTo>
                    <a:pt x="2050" y="93"/>
                  </a:lnTo>
                  <a:lnTo>
                    <a:pt x="1808" y="186"/>
                  </a:lnTo>
                  <a:lnTo>
                    <a:pt x="1566" y="317"/>
                  </a:lnTo>
                  <a:lnTo>
                    <a:pt x="1361" y="485"/>
                  </a:lnTo>
                  <a:lnTo>
                    <a:pt x="1174" y="671"/>
                  </a:lnTo>
                  <a:lnTo>
                    <a:pt x="1025" y="876"/>
                  </a:lnTo>
                  <a:lnTo>
                    <a:pt x="895" y="1118"/>
                  </a:lnTo>
                  <a:lnTo>
                    <a:pt x="746" y="1118"/>
                  </a:lnTo>
                  <a:lnTo>
                    <a:pt x="671" y="1137"/>
                  </a:lnTo>
                  <a:lnTo>
                    <a:pt x="615" y="1174"/>
                  </a:lnTo>
                  <a:lnTo>
                    <a:pt x="578" y="1230"/>
                  </a:lnTo>
                  <a:lnTo>
                    <a:pt x="559" y="1305"/>
                  </a:lnTo>
                  <a:lnTo>
                    <a:pt x="559" y="2423"/>
                  </a:lnTo>
                  <a:lnTo>
                    <a:pt x="578" y="2498"/>
                  </a:lnTo>
                  <a:lnTo>
                    <a:pt x="615" y="2554"/>
                  </a:lnTo>
                  <a:lnTo>
                    <a:pt x="671" y="2591"/>
                  </a:lnTo>
                  <a:lnTo>
                    <a:pt x="746" y="2610"/>
                  </a:lnTo>
                  <a:lnTo>
                    <a:pt x="895" y="2610"/>
                  </a:lnTo>
                  <a:lnTo>
                    <a:pt x="1025" y="2833"/>
                  </a:lnTo>
                  <a:lnTo>
                    <a:pt x="1174" y="3057"/>
                  </a:lnTo>
                  <a:lnTo>
                    <a:pt x="1361" y="3243"/>
                  </a:lnTo>
                  <a:lnTo>
                    <a:pt x="1566" y="3411"/>
                  </a:lnTo>
                  <a:lnTo>
                    <a:pt x="1808" y="3542"/>
                  </a:lnTo>
                  <a:lnTo>
                    <a:pt x="2050" y="3635"/>
                  </a:lnTo>
                  <a:lnTo>
                    <a:pt x="2311" y="3691"/>
                  </a:lnTo>
                  <a:lnTo>
                    <a:pt x="2610" y="3709"/>
                  </a:lnTo>
                  <a:lnTo>
                    <a:pt x="2889" y="3691"/>
                  </a:lnTo>
                  <a:lnTo>
                    <a:pt x="3150" y="3635"/>
                  </a:lnTo>
                  <a:lnTo>
                    <a:pt x="3393" y="3542"/>
                  </a:lnTo>
                  <a:lnTo>
                    <a:pt x="3635" y="3411"/>
                  </a:lnTo>
                  <a:lnTo>
                    <a:pt x="3840" y="3243"/>
                  </a:lnTo>
                  <a:lnTo>
                    <a:pt x="4026" y="3057"/>
                  </a:lnTo>
                  <a:lnTo>
                    <a:pt x="4175" y="2833"/>
                  </a:lnTo>
                  <a:lnTo>
                    <a:pt x="4306" y="2610"/>
                  </a:lnTo>
                  <a:lnTo>
                    <a:pt x="4455" y="2610"/>
                  </a:lnTo>
                  <a:lnTo>
                    <a:pt x="4530" y="2591"/>
                  </a:lnTo>
                  <a:lnTo>
                    <a:pt x="4586" y="2554"/>
                  </a:lnTo>
                  <a:lnTo>
                    <a:pt x="4623" y="2498"/>
                  </a:lnTo>
                  <a:lnTo>
                    <a:pt x="4641" y="2423"/>
                  </a:lnTo>
                  <a:lnTo>
                    <a:pt x="4641" y="1305"/>
                  </a:lnTo>
                  <a:lnTo>
                    <a:pt x="4623" y="1230"/>
                  </a:lnTo>
                  <a:lnTo>
                    <a:pt x="4586" y="1174"/>
                  </a:lnTo>
                  <a:lnTo>
                    <a:pt x="4530" y="1137"/>
                  </a:lnTo>
                  <a:lnTo>
                    <a:pt x="4455" y="1118"/>
                  </a:lnTo>
                  <a:lnTo>
                    <a:pt x="4306" y="1118"/>
                  </a:lnTo>
                  <a:lnTo>
                    <a:pt x="4175" y="876"/>
                  </a:lnTo>
                  <a:lnTo>
                    <a:pt x="4026" y="671"/>
                  </a:lnTo>
                  <a:lnTo>
                    <a:pt x="3840" y="485"/>
                  </a:lnTo>
                  <a:lnTo>
                    <a:pt x="3635" y="317"/>
                  </a:lnTo>
                  <a:lnTo>
                    <a:pt x="3393" y="186"/>
                  </a:lnTo>
                  <a:lnTo>
                    <a:pt x="3150" y="93"/>
                  </a:lnTo>
                  <a:lnTo>
                    <a:pt x="2889" y="19"/>
                  </a:lnTo>
                  <a:lnTo>
                    <a:pt x="2610" y="0"/>
                  </a:lnTo>
                  <a:close/>
                  <a:moveTo>
                    <a:pt x="3150" y="5201"/>
                  </a:moveTo>
                  <a:lnTo>
                    <a:pt x="3094" y="5219"/>
                  </a:lnTo>
                  <a:lnTo>
                    <a:pt x="3020" y="5256"/>
                  </a:lnTo>
                  <a:lnTo>
                    <a:pt x="2982" y="5312"/>
                  </a:lnTo>
                  <a:lnTo>
                    <a:pt x="2964" y="5387"/>
                  </a:lnTo>
                  <a:lnTo>
                    <a:pt x="2982" y="5461"/>
                  </a:lnTo>
                  <a:lnTo>
                    <a:pt x="3020" y="5517"/>
                  </a:lnTo>
                  <a:lnTo>
                    <a:pt x="3094" y="5555"/>
                  </a:lnTo>
                  <a:lnTo>
                    <a:pt x="3150" y="5573"/>
                  </a:lnTo>
                  <a:lnTo>
                    <a:pt x="3225" y="5555"/>
                  </a:lnTo>
                  <a:lnTo>
                    <a:pt x="3281" y="5517"/>
                  </a:lnTo>
                  <a:lnTo>
                    <a:pt x="3337" y="5461"/>
                  </a:lnTo>
                  <a:lnTo>
                    <a:pt x="3337" y="5387"/>
                  </a:lnTo>
                  <a:lnTo>
                    <a:pt x="3337" y="5312"/>
                  </a:lnTo>
                  <a:lnTo>
                    <a:pt x="3281" y="5256"/>
                  </a:lnTo>
                  <a:lnTo>
                    <a:pt x="3225" y="5219"/>
                  </a:lnTo>
                  <a:lnTo>
                    <a:pt x="3150" y="5201"/>
                  </a:lnTo>
                  <a:close/>
                  <a:moveTo>
                    <a:pt x="2013" y="5201"/>
                  </a:moveTo>
                  <a:lnTo>
                    <a:pt x="1939" y="5238"/>
                  </a:lnTo>
                  <a:lnTo>
                    <a:pt x="1901" y="5275"/>
                  </a:lnTo>
                  <a:lnTo>
                    <a:pt x="1864" y="5331"/>
                  </a:lnTo>
                  <a:lnTo>
                    <a:pt x="1864" y="5387"/>
                  </a:lnTo>
                  <a:lnTo>
                    <a:pt x="1864" y="5946"/>
                  </a:lnTo>
                  <a:lnTo>
                    <a:pt x="2237" y="5946"/>
                  </a:lnTo>
                  <a:lnTo>
                    <a:pt x="2237" y="5387"/>
                  </a:lnTo>
                  <a:lnTo>
                    <a:pt x="2218" y="5312"/>
                  </a:lnTo>
                  <a:lnTo>
                    <a:pt x="2162" y="5238"/>
                  </a:lnTo>
                  <a:lnTo>
                    <a:pt x="2088" y="5201"/>
                  </a:lnTo>
                  <a:close/>
                  <a:moveTo>
                    <a:pt x="1398" y="3728"/>
                  </a:moveTo>
                  <a:lnTo>
                    <a:pt x="1249" y="3747"/>
                  </a:lnTo>
                  <a:lnTo>
                    <a:pt x="1118" y="3784"/>
                  </a:lnTo>
                  <a:lnTo>
                    <a:pt x="988" y="3840"/>
                  </a:lnTo>
                  <a:lnTo>
                    <a:pt x="858" y="3896"/>
                  </a:lnTo>
                  <a:lnTo>
                    <a:pt x="727" y="3970"/>
                  </a:lnTo>
                  <a:lnTo>
                    <a:pt x="615" y="4045"/>
                  </a:lnTo>
                  <a:lnTo>
                    <a:pt x="503" y="4138"/>
                  </a:lnTo>
                  <a:lnTo>
                    <a:pt x="410" y="4231"/>
                  </a:lnTo>
                  <a:lnTo>
                    <a:pt x="317" y="4343"/>
                  </a:lnTo>
                  <a:lnTo>
                    <a:pt x="242" y="4455"/>
                  </a:lnTo>
                  <a:lnTo>
                    <a:pt x="168" y="4585"/>
                  </a:lnTo>
                  <a:lnTo>
                    <a:pt x="112" y="4716"/>
                  </a:lnTo>
                  <a:lnTo>
                    <a:pt x="56" y="4846"/>
                  </a:lnTo>
                  <a:lnTo>
                    <a:pt x="37" y="4977"/>
                  </a:lnTo>
                  <a:lnTo>
                    <a:pt x="0" y="5126"/>
                  </a:lnTo>
                  <a:lnTo>
                    <a:pt x="0" y="5275"/>
                  </a:lnTo>
                  <a:lnTo>
                    <a:pt x="0" y="5387"/>
                  </a:lnTo>
                  <a:lnTo>
                    <a:pt x="19" y="5499"/>
                  </a:lnTo>
                  <a:lnTo>
                    <a:pt x="37" y="5611"/>
                  </a:lnTo>
                  <a:lnTo>
                    <a:pt x="93" y="5704"/>
                  </a:lnTo>
                  <a:lnTo>
                    <a:pt x="168" y="5778"/>
                  </a:lnTo>
                  <a:lnTo>
                    <a:pt x="242" y="5853"/>
                  </a:lnTo>
                  <a:lnTo>
                    <a:pt x="336" y="5909"/>
                  </a:lnTo>
                  <a:lnTo>
                    <a:pt x="447" y="5927"/>
                  </a:lnTo>
                  <a:lnTo>
                    <a:pt x="559" y="5946"/>
                  </a:lnTo>
                  <a:lnTo>
                    <a:pt x="1491" y="5946"/>
                  </a:lnTo>
                  <a:lnTo>
                    <a:pt x="1491" y="5201"/>
                  </a:lnTo>
                  <a:lnTo>
                    <a:pt x="1491" y="5126"/>
                  </a:lnTo>
                  <a:lnTo>
                    <a:pt x="1510" y="5051"/>
                  </a:lnTo>
                  <a:lnTo>
                    <a:pt x="1547" y="4995"/>
                  </a:lnTo>
                  <a:lnTo>
                    <a:pt x="1603" y="4940"/>
                  </a:lnTo>
                  <a:lnTo>
                    <a:pt x="1659" y="4902"/>
                  </a:lnTo>
                  <a:lnTo>
                    <a:pt x="1715" y="4865"/>
                  </a:lnTo>
                  <a:lnTo>
                    <a:pt x="1790" y="4846"/>
                  </a:lnTo>
                  <a:lnTo>
                    <a:pt x="1864" y="4828"/>
                  </a:lnTo>
                  <a:lnTo>
                    <a:pt x="3337" y="4828"/>
                  </a:lnTo>
                  <a:lnTo>
                    <a:pt x="3411" y="4846"/>
                  </a:lnTo>
                  <a:lnTo>
                    <a:pt x="3486" y="4865"/>
                  </a:lnTo>
                  <a:lnTo>
                    <a:pt x="3542" y="4902"/>
                  </a:lnTo>
                  <a:lnTo>
                    <a:pt x="3598" y="4940"/>
                  </a:lnTo>
                  <a:lnTo>
                    <a:pt x="3654" y="4995"/>
                  </a:lnTo>
                  <a:lnTo>
                    <a:pt x="3691" y="5051"/>
                  </a:lnTo>
                  <a:lnTo>
                    <a:pt x="3709" y="5126"/>
                  </a:lnTo>
                  <a:lnTo>
                    <a:pt x="3709" y="5201"/>
                  </a:lnTo>
                  <a:lnTo>
                    <a:pt x="3709" y="5946"/>
                  </a:lnTo>
                  <a:lnTo>
                    <a:pt x="4641" y="5946"/>
                  </a:lnTo>
                  <a:lnTo>
                    <a:pt x="4753" y="5927"/>
                  </a:lnTo>
                  <a:lnTo>
                    <a:pt x="4865" y="5909"/>
                  </a:lnTo>
                  <a:lnTo>
                    <a:pt x="4958" y="5853"/>
                  </a:lnTo>
                  <a:lnTo>
                    <a:pt x="5033" y="5778"/>
                  </a:lnTo>
                  <a:lnTo>
                    <a:pt x="5107" y="5704"/>
                  </a:lnTo>
                  <a:lnTo>
                    <a:pt x="5163" y="5611"/>
                  </a:lnTo>
                  <a:lnTo>
                    <a:pt x="5182" y="5499"/>
                  </a:lnTo>
                  <a:lnTo>
                    <a:pt x="5201" y="5387"/>
                  </a:lnTo>
                  <a:lnTo>
                    <a:pt x="5201" y="5275"/>
                  </a:lnTo>
                  <a:lnTo>
                    <a:pt x="5201" y="5126"/>
                  </a:lnTo>
                  <a:lnTo>
                    <a:pt x="5163" y="4977"/>
                  </a:lnTo>
                  <a:lnTo>
                    <a:pt x="5145" y="4846"/>
                  </a:lnTo>
                  <a:lnTo>
                    <a:pt x="5089" y="4716"/>
                  </a:lnTo>
                  <a:lnTo>
                    <a:pt x="5033" y="4585"/>
                  </a:lnTo>
                  <a:lnTo>
                    <a:pt x="4958" y="4455"/>
                  </a:lnTo>
                  <a:lnTo>
                    <a:pt x="4884" y="4343"/>
                  </a:lnTo>
                  <a:lnTo>
                    <a:pt x="4791" y="4231"/>
                  </a:lnTo>
                  <a:lnTo>
                    <a:pt x="4697" y="4138"/>
                  </a:lnTo>
                  <a:lnTo>
                    <a:pt x="4586" y="4045"/>
                  </a:lnTo>
                  <a:lnTo>
                    <a:pt x="4474" y="3970"/>
                  </a:lnTo>
                  <a:lnTo>
                    <a:pt x="4343" y="3896"/>
                  </a:lnTo>
                  <a:lnTo>
                    <a:pt x="4231" y="3840"/>
                  </a:lnTo>
                  <a:lnTo>
                    <a:pt x="4082" y="3784"/>
                  </a:lnTo>
                  <a:lnTo>
                    <a:pt x="3952" y="3747"/>
                  </a:lnTo>
                  <a:lnTo>
                    <a:pt x="3803" y="3728"/>
                  </a:lnTo>
                  <a:lnTo>
                    <a:pt x="3523" y="3877"/>
                  </a:lnTo>
                  <a:lnTo>
                    <a:pt x="3393" y="3952"/>
                  </a:lnTo>
                  <a:lnTo>
                    <a:pt x="3243" y="3989"/>
                  </a:lnTo>
                  <a:lnTo>
                    <a:pt x="3076" y="4026"/>
                  </a:lnTo>
                  <a:lnTo>
                    <a:pt x="2927" y="4064"/>
                  </a:lnTo>
                  <a:lnTo>
                    <a:pt x="2759" y="4082"/>
                  </a:lnTo>
                  <a:lnTo>
                    <a:pt x="2442" y="4082"/>
                  </a:lnTo>
                  <a:lnTo>
                    <a:pt x="2274" y="4064"/>
                  </a:lnTo>
                  <a:lnTo>
                    <a:pt x="2125" y="4026"/>
                  </a:lnTo>
                  <a:lnTo>
                    <a:pt x="1957" y="3989"/>
                  </a:lnTo>
                  <a:lnTo>
                    <a:pt x="1808" y="3952"/>
                  </a:lnTo>
                  <a:lnTo>
                    <a:pt x="1678" y="3877"/>
                  </a:lnTo>
                  <a:lnTo>
                    <a:pt x="1398" y="3728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AB4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2648812" y="1961775"/>
              <a:ext cx="508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FFAB4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LLM</a:t>
              </a:r>
              <a:endParaRPr b="1" sz="1100">
                <a:solidFill>
                  <a:srgbClr val="FFAB4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 flipH="1">
            <a:off x="3815586" y="851089"/>
            <a:ext cx="209100" cy="384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799537" y="2050929"/>
            <a:ext cx="241200" cy="31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4966980" y="3444186"/>
            <a:ext cx="829526" cy="480170"/>
            <a:chOff x="5939675" y="342550"/>
            <a:chExt cx="1516500" cy="877825"/>
          </a:xfrm>
        </p:grpSpPr>
        <p:sp>
          <p:nvSpPr>
            <p:cNvPr id="64" name="Google Shape;64;p13"/>
            <p:cNvSpPr/>
            <p:nvPr/>
          </p:nvSpPr>
          <p:spPr>
            <a:xfrm>
              <a:off x="6606925" y="342550"/>
              <a:ext cx="249600" cy="249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AB40"/>
                </a:solidFill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166788" y="683500"/>
              <a:ext cx="249600" cy="2496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22388" y="683488"/>
              <a:ext cx="249600" cy="2496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271975" y="1036163"/>
              <a:ext cx="184200" cy="1842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939675" y="1036175"/>
              <a:ext cx="184200" cy="1842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199475" y="1036175"/>
              <a:ext cx="184200" cy="1842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639625" y="701825"/>
              <a:ext cx="184200" cy="1842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838175" y="1036163"/>
              <a:ext cx="184200" cy="1842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459275" y="1036175"/>
              <a:ext cx="184200" cy="1842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" name="Google Shape;73;p13"/>
            <p:cNvCxnSpPr>
              <a:stCxn id="64" idx="3"/>
              <a:endCxn id="65" idx="7"/>
            </p:cNvCxnSpPr>
            <p:nvPr/>
          </p:nvCxnSpPr>
          <p:spPr>
            <a:xfrm flipH="1">
              <a:off x="6379778" y="555597"/>
              <a:ext cx="263700" cy="1644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>
              <a:stCxn id="64" idx="4"/>
              <a:endCxn id="70" idx="0"/>
            </p:cNvCxnSpPr>
            <p:nvPr/>
          </p:nvCxnSpPr>
          <p:spPr>
            <a:xfrm>
              <a:off x="6731725" y="592150"/>
              <a:ext cx="0" cy="1098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3"/>
            <p:cNvCxnSpPr>
              <a:stCxn id="64" idx="5"/>
              <a:endCxn id="66" idx="1"/>
            </p:cNvCxnSpPr>
            <p:nvPr/>
          </p:nvCxnSpPr>
          <p:spPr>
            <a:xfrm>
              <a:off x="6819972" y="555597"/>
              <a:ext cx="239100" cy="1644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>
              <a:stCxn id="65" idx="4"/>
              <a:endCxn id="69" idx="0"/>
            </p:cNvCxnSpPr>
            <p:nvPr/>
          </p:nvCxnSpPr>
          <p:spPr>
            <a:xfrm>
              <a:off x="6291588" y="933100"/>
              <a:ext cx="0" cy="1032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>
              <a:stCxn id="65" idx="3"/>
              <a:endCxn id="68" idx="0"/>
            </p:cNvCxnSpPr>
            <p:nvPr/>
          </p:nvCxnSpPr>
          <p:spPr>
            <a:xfrm flipH="1">
              <a:off x="6031741" y="896547"/>
              <a:ext cx="171600" cy="1395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>
              <a:stCxn id="65" idx="5"/>
              <a:endCxn id="72" idx="0"/>
            </p:cNvCxnSpPr>
            <p:nvPr/>
          </p:nvCxnSpPr>
          <p:spPr>
            <a:xfrm>
              <a:off x="6379834" y="896547"/>
              <a:ext cx="171600" cy="1395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>
              <a:stCxn id="66" idx="4"/>
              <a:endCxn id="71" idx="0"/>
            </p:cNvCxnSpPr>
            <p:nvPr/>
          </p:nvCxnSpPr>
          <p:spPr>
            <a:xfrm flipH="1">
              <a:off x="6930288" y="933088"/>
              <a:ext cx="216900" cy="1032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3"/>
            <p:cNvCxnSpPr>
              <a:stCxn id="66" idx="4"/>
              <a:endCxn id="67" idx="0"/>
            </p:cNvCxnSpPr>
            <p:nvPr/>
          </p:nvCxnSpPr>
          <p:spPr>
            <a:xfrm>
              <a:off x="7147188" y="933088"/>
              <a:ext cx="216900" cy="103200"/>
            </a:xfrm>
            <a:prstGeom prst="straightConnector1">
              <a:avLst/>
            </a:prstGeom>
            <a:noFill/>
            <a:ln cap="flat" cmpd="sng" w="952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" name="Google Shape;81;p13"/>
          <p:cNvGrpSpPr/>
          <p:nvPr/>
        </p:nvGrpSpPr>
        <p:grpSpPr>
          <a:xfrm>
            <a:off x="3104267" y="3484666"/>
            <a:ext cx="664073" cy="384392"/>
            <a:chOff x="1088288" y="1192706"/>
            <a:chExt cx="592024" cy="342687"/>
          </a:xfrm>
        </p:grpSpPr>
        <p:sp>
          <p:nvSpPr>
            <p:cNvPr id="82" name="Google Shape;82;p13"/>
            <p:cNvSpPr/>
            <p:nvPr/>
          </p:nvSpPr>
          <p:spPr>
            <a:xfrm>
              <a:off x="1348729" y="1192706"/>
              <a:ext cx="97500" cy="97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AB40"/>
                </a:solidFill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176934" y="1325762"/>
              <a:ext cx="97500" cy="975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510893" y="1325757"/>
              <a:ext cx="97500" cy="97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608312" y="1463388"/>
              <a:ext cx="72000" cy="72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088288" y="1463393"/>
              <a:ext cx="72000" cy="72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189693" y="1463393"/>
              <a:ext cx="72000" cy="720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438991" y="1463388"/>
              <a:ext cx="72000" cy="720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291098" y="1463393"/>
              <a:ext cx="72000" cy="720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" name="Google Shape;90;p13"/>
            <p:cNvCxnSpPr>
              <a:stCxn id="82" idx="3"/>
              <a:endCxn id="83" idx="7"/>
            </p:cNvCxnSpPr>
            <p:nvPr/>
          </p:nvCxnSpPr>
          <p:spPr>
            <a:xfrm flipH="1">
              <a:off x="1260108" y="1275927"/>
              <a:ext cx="102900" cy="642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3"/>
            <p:cNvCxnSpPr>
              <a:stCxn id="82" idx="5"/>
              <a:endCxn id="84" idx="1"/>
            </p:cNvCxnSpPr>
            <p:nvPr/>
          </p:nvCxnSpPr>
          <p:spPr>
            <a:xfrm>
              <a:off x="1431951" y="1275927"/>
              <a:ext cx="93300" cy="642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3"/>
            <p:cNvCxnSpPr>
              <a:stCxn id="83" idx="4"/>
              <a:endCxn id="87" idx="0"/>
            </p:cNvCxnSpPr>
            <p:nvPr/>
          </p:nvCxnSpPr>
          <p:spPr>
            <a:xfrm>
              <a:off x="1225684" y="1423262"/>
              <a:ext cx="0" cy="402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>
              <a:stCxn id="83" idx="3"/>
              <a:endCxn id="86" idx="0"/>
            </p:cNvCxnSpPr>
            <p:nvPr/>
          </p:nvCxnSpPr>
          <p:spPr>
            <a:xfrm flipH="1">
              <a:off x="1124313" y="1408983"/>
              <a:ext cx="66900" cy="543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3"/>
            <p:cNvCxnSpPr>
              <a:stCxn id="83" idx="5"/>
              <a:endCxn id="89" idx="0"/>
            </p:cNvCxnSpPr>
            <p:nvPr/>
          </p:nvCxnSpPr>
          <p:spPr>
            <a:xfrm>
              <a:off x="1260156" y="1408983"/>
              <a:ext cx="66900" cy="543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3"/>
            <p:cNvCxnSpPr>
              <a:stCxn id="84" idx="4"/>
              <a:endCxn id="88" idx="0"/>
            </p:cNvCxnSpPr>
            <p:nvPr/>
          </p:nvCxnSpPr>
          <p:spPr>
            <a:xfrm flipH="1">
              <a:off x="1475043" y="1423257"/>
              <a:ext cx="84600" cy="402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3"/>
            <p:cNvCxnSpPr>
              <a:stCxn id="84" idx="4"/>
              <a:endCxn id="85" idx="0"/>
            </p:cNvCxnSpPr>
            <p:nvPr/>
          </p:nvCxnSpPr>
          <p:spPr>
            <a:xfrm>
              <a:off x="1559643" y="1423257"/>
              <a:ext cx="84600" cy="40200"/>
            </a:xfrm>
            <a:prstGeom prst="straightConnector1">
              <a:avLst/>
            </a:pr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" name="Google Shape;97;p13"/>
          <p:cNvGrpSpPr/>
          <p:nvPr/>
        </p:nvGrpSpPr>
        <p:grpSpPr>
          <a:xfrm>
            <a:off x="3932086" y="3484653"/>
            <a:ext cx="556006" cy="441446"/>
            <a:chOff x="1826292" y="1192695"/>
            <a:chExt cx="495681" cy="393551"/>
          </a:xfrm>
        </p:grpSpPr>
        <p:sp>
          <p:nvSpPr>
            <p:cNvPr id="98" name="Google Shape;98;p13"/>
            <p:cNvSpPr/>
            <p:nvPr/>
          </p:nvSpPr>
          <p:spPr>
            <a:xfrm>
              <a:off x="1941232" y="1192695"/>
              <a:ext cx="111900" cy="111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AB40"/>
                </a:solidFill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127546" y="1345588"/>
              <a:ext cx="111900" cy="1119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239474" y="1503745"/>
              <a:ext cx="82500" cy="82500"/>
            </a:xfrm>
            <a:prstGeom prst="ellipse">
              <a:avLst/>
            </a:prstGeom>
            <a:solidFill>
              <a:srgbClr val="B7B7B7"/>
            </a:solidFill>
            <a:ln cap="flat" cmpd="sng" w="9525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826292" y="1360296"/>
              <a:ext cx="82500" cy="825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044936" y="1503745"/>
              <a:ext cx="82500" cy="825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" name="Google Shape;103;p13"/>
            <p:cNvCxnSpPr>
              <a:stCxn id="98" idx="5"/>
              <a:endCxn id="99" idx="1"/>
            </p:cNvCxnSpPr>
            <p:nvPr/>
          </p:nvCxnSpPr>
          <p:spPr>
            <a:xfrm>
              <a:off x="2036744" y="1288207"/>
              <a:ext cx="107100" cy="73800"/>
            </a:xfrm>
            <a:prstGeom prst="straightConnector1">
              <a:avLst/>
            </a:prstGeom>
            <a:noFill/>
            <a:ln cap="flat" cmpd="sng" w="9525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3"/>
            <p:cNvCxnSpPr>
              <a:stCxn id="99" idx="4"/>
              <a:endCxn id="102" idx="0"/>
            </p:cNvCxnSpPr>
            <p:nvPr/>
          </p:nvCxnSpPr>
          <p:spPr>
            <a:xfrm flipH="1">
              <a:off x="2086296" y="1457488"/>
              <a:ext cx="97200" cy="46200"/>
            </a:xfrm>
            <a:prstGeom prst="straightConnector1">
              <a:avLst/>
            </a:prstGeom>
            <a:noFill/>
            <a:ln cap="flat" cmpd="sng" w="9525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3"/>
            <p:cNvCxnSpPr>
              <a:stCxn id="99" idx="4"/>
              <a:endCxn id="100" idx="0"/>
            </p:cNvCxnSpPr>
            <p:nvPr/>
          </p:nvCxnSpPr>
          <p:spPr>
            <a:xfrm>
              <a:off x="2183496" y="1457488"/>
              <a:ext cx="97200" cy="46200"/>
            </a:xfrm>
            <a:prstGeom prst="straightConnector1">
              <a:avLst/>
            </a:prstGeom>
            <a:noFill/>
            <a:ln cap="flat" cmpd="sng" w="9525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3"/>
            <p:cNvCxnSpPr>
              <a:stCxn id="98" idx="3"/>
              <a:endCxn id="101" idx="7"/>
            </p:cNvCxnSpPr>
            <p:nvPr/>
          </p:nvCxnSpPr>
          <p:spPr>
            <a:xfrm flipH="1">
              <a:off x="1896719" y="1288207"/>
              <a:ext cx="60900" cy="84300"/>
            </a:xfrm>
            <a:prstGeom prst="straightConnector1">
              <a:avLst/>
            </a:prstGeom>
            <a:noFill/>
            <a:ln cap="flat" cmpd="sng" w="9525">
              <a:solidFill>
                <a:srgbClr val="CC412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" name="Google Shape;107;p13"/>
          <p:cNvSpPr txBox="1"/>
          <p:nvPr/>
        </p:nvSpPr>
        <p:spPr>
          <a:xfrm>
            <a:off x="4497508" y="3356371"/>
            <a:ext cx="475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… 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8603425" y="62475"/>
            <a:ext cx="533100" cy="4503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9" name="Google Shape;109;p13"/>
          <p:cNvGrpSpPr/>
          <p:nvPr/>
        </p:nvGrpSpPr>
        <p:grpSpPr>
          <a:xfrm>
            <a:off x="4992895" y="236062"/>
            <a:ext cx="533044" cy="480177"/>
            <a:chOff x="2583100" y="2973775"/>
            <a:chExt cx="461550" cy="437200"/>
          </a:xfrm>
        </p:grpSpPr>
        <p:sp>
          <p:nvSpPr>
            <p:cNvPr id="110" name="Google Shape;110;p13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5010871" y="1339923"/>
            <a:ext cx="471141" cy="574534"/>
            <a:chOff x="596350" y="929175"/>
            <a:chExt cx="407950" cy="497475"/>
          </a:xfrm>
        </p:grpSpPr>
        <p:sp>
          <p:nvSpPr>
            <p:cNvPr id="113" name="Google Shape;113;p13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3"/>
          <p:cNvSpPr txBox="1"/>
          <p:nvPr/>
        </p:nvSpPr>
        <p:spPr>
          <a:xfrm>
            <a:off x="96248" y="62475"/>
            <a:ext cx="18744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96250" y="4281125"/>
            <a:ext cx="8784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Low-level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>
            <a:off x="96250" y="60825"/>
            <a:ext cx="0" cy="450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13"/>
          <p:cNvSpPr txBox="1"/>
          <p:nvPr/>
        </p:nvSpPr>
        <p:spPr>
          <a:xfrm>
            <a:off x="908125" y="3428025"/>
            <a:ext cx="18744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parallel for each unit</a:t>
            </a:r>
            <a:endParaRPr b="1" sz="11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5608350" y="266750"/>
            <a:ext cx="2451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 Visualization for the player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each unit on the map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5341500" y="1264875"/>
            <a:ext cx="2985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(f) Game To Text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each unit </a:t>
            </a: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(once at the start)</a:t>
            </a:r>
            <a:endParaRPr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description of the map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positions and health of each units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445695" y="851090"/>
            <a:ext cx="3007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Natural language communication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player can also mark positions on the map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97446" y="2009167"/>
            <a:ext cx="25719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Write a plan following a DSL</a:t>
            </a: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plan is composed of several steps each with prerequisites steps and an objective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0" y="2926713"/>
            <a:ext cx="37668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Behavior assignment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units’ assigned behavior tree and target position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862688" y="3686525"/>
            <a:ext cx="21840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unit evaluates its assigned behavior tree using its local observation to get its current action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594600" y="2375700"/>
            <a:ext cx="25041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Objectives checking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objectives of the active steps and update the active steps accordingly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1374150" y="4464525"/>
            <a:ext cx="2985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when the player (re)initiates a conversation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620225" y="4445925"/>
            <a:ext cx="2184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when the active steps change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7082435" y="4445925"/>
            <a:ext cx="1132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step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878" y="4096125"/>
            <a:ext cx="319887" cy="18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622" y="103701"/>
            <a:ext cx="319887" cy="18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131" y="2351988"/>
            <a:ext cx="319887" cy="184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3"/>
          <p:cNvGrpSpPr/>
          <p:nvPr/>
        </p:nvGrpSpPr>
        <p:grpSpPr>
          <a:xfrm>
            <a:off x="2957153" y="4196595"/>
            <a:ext cx="2905431" cy="306646"/>
            <a:chOff x="2208150" y="4184289"/>
            <a:chExt cx="2114425" cy="223161"/>
          </a:xfrm>
        </p:grpSpPr>
        <p:sp>
          <p:nvSpPr>
            <p:cNvPr id="138" name="Google Shape;138;p13"/>
            <p:cNvSpPr/>
            <p:nvPr/>
          </p:nvSpPr>
          <p:spPr>
            <a:xfrm>
              <a:off x="2362525" y="4272750"/>
              <a:ext cx="134700" cy="1347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208150" y="4272750"/>
              <a:ext cx="134700" cy="1347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509225" y="4272750"/>
              <a:ext cx="134700" cy="1347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655925" y="4272750"/>
              <a:ext cx="134700" cy="1347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964675" y="4272750"/>
              <a:ext cx="134700" cy="1347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810300" y="4272750"/>
              <a:ext cx="134700" cy="1347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111375" y="4272750"/>
              <a:ext cx="134700" cy="1347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258075" y="4272750"/>
              <a:ext cx="134700" cy="1347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3"/>
            <p:cNvSpPr txBox="1"/>
            <p:nvPr/>
          </p:nvSpPr>
          <p:spPr>
            <a:xfrm>
              <a:off x="3316294" y="4184289"/>
              <a:ext cx="345900" cy="2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… </a:t>
              </a:r>
              <a:endPara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585725" y="4272750"/>
              <a:ext cx="134700" cy="1347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732425" y="4272750"/>
              <a:ext cx="134700" cy="1347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041175" y="4272750"/>
              <a:ext cx="134700" cy="134700"/>
            </a:xfrm>
            <a:prstGeom prst="ellipse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886800" y="4272750"/>
              <a:ext cx="134700" cy="1347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187875" y="4272750"/>
              <a:ext cx="134700" cy="1347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52" name="Google Shape;152;p13"/>
          <p:cNvCxnSpPr/>
          <p:nvPr/>
        </p:nvCxnSpPr>
        <p:spPr>
          <a:xfrm flipH="1">
            <a:off x="3097699" y="3914649"/>
            <a:ext cx="355200" cy="393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13"/>
          <p:cNvCxnSpPr/>
          <p:nvPr/>
        </p:nvCxnSpPr>
        <p:spPr>
          <a:xfrm>
            <a:off x="3455906" y="3917349"/>
            <a:ext cx="5400" cy="370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p13"/>
          <p:cNvCxnSpPr/>
          <p:nvPr/>
        </p:nvCxnSpPr>
        <p:spPr>
          <a:xfrm>
            <a:off x="3455913" y="3905649"/>
            <a:ext cx="373200" cy="408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13"/>
          <p:cNvCxnSpPr/>
          <p:nvPr/>
        </p:nvCxnSpPr>
        <p:spPr>
          <a:xfrm>
            <a:off x="3455940" y="3905649"/>
            <a:ext cx="543900" cy="405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13"/>
          <p:cNvCxnSpPr/>
          <p:nvPr/>
        </p:nvCxnSpPr>
        <p:spPr>
          <a:xfrm>
            <a:off x="3468125" y="3917349"/>
            <a:ext cx="1349400" cy="439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3458505" y="3914649"/>
            <a:ext cx="1614900" cy="396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3"/>
          <p:cNvCxnSpPr/>
          <p:nvPr/>
        </p:nvCxnSpPr>
        <p:spPr>
          <a:xfrm flipH="1">
            <a:off x="3315401" y="3961699"/>
            <a:ext cx="2042700" cy="3579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p13"/>
          <p:cNvCxnSpPr/>
          <p:nvPr/>
        </p:nvCxnSpPr>
        <p:spPr>
          <a:xfrm flipH="1">
            <a:off x="4593854" y="3979751"/>
            <a:ext cx="773400" cy="3687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3"/>
          <p:cNvCxnSpPr/>
          <p:nvPr/>
        </p:nvCxnSpPr>
        <p:spPr>
          <a:xfrm flipH="1">
            <a:off x="5361132" y="3963249"/>
            <a:ext cx="17100" cy="3264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3"/>
          <p:cNvCxnSpPr/>
          <p:nvPr/>
        </p:nvCxnSpPr>
        <p:spPr>
          <a:xfrm>
            <a:off x="5381239" y="3963249"/>
            <a:ext cx="323400" cy="3447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13"/>
          <p:cNvCxnSpPr/>
          <p:nvPr/>
        </p:nvCxnSpPr>
        <p:spPr>
          <a:xfrm flipH="1">
            <a:off x="3725626" y="3954355"/>
            <a:ext cx="425700" cy="3588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3"/>
          <p:cNvCxnSpPr>
            <a:endCxn id="144" idx="0"/>
          </p:cNvCxnSpPr>
          <p:nvPr/>
        </p:nvCxnSpPr>
        <p:spPr>
          <a:xfrm>
            <a:off x="4154321" y="3956949"/>
            <a:ext cx="136500" cy="3612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" name="Google Shape;164;p13"/>
          <p:cNvCxnSpPr/>
          <p:nvPr/>
        </p:nvCxnSpPr>
        <p:spPr>
          <a:xfrm>
            <a:off x="4157559" y="3963249"/>
            <a:ext cx="1333200" cy="3531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" name="Google Shape;165;p13"/>
          <p:cNvSpPr/>
          <p:nvPr/>
        </p:nvSpPr>
        <p:spPr>
          <a:xfrm rot="5403508">
            <a:off x="3773121" y="3076719"/>
            <a:ext cx="294000" cy="239400"/>
          </a:xfrm>
          <a:prstGeom prst="stripedRightArrow">
            <a:avLst>
              <a:gd fmla="val 44778" name="adj1"/>
              <a:gd fmla="val 50000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3"/>
          <p:cNvSpPr/>
          <p:nvPr/>
        </p:nvSpPr>
        <p:spPr>
          <a:xfrm rot="10800000">
            <a:off x="4469090" y="2581458"/>
            <a:ext cx="341400" cy="24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3"/>
          <p:cNvSpPr/>
          <p:nvPr/>
        </p:nvSpPr>
        <p:spPr>
          <a:xfrm rot="5400000">
            <a:off x="4514067" y="1429736"/>
            <a:ext cx="241200" cy="31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3"/>
          <p:cNvSpPr/>
          <p:nvPr/>
        </p:nvSpPr>
        <p:spPr>
          <a:xfrm rot="5400000">
            <a:off x="8191212" y="1432935"/>
            <a:ext cx="241200" cy="31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3"/>
          <p:cNvSpPr/>
          <p:nvPr/>
        </p:nvSpPr>
        <p:spPr>
          <a:xfrm rot="10800000">
            <a:off x="8141052" y="2568562"/>
            <a:ext cx="341400" cy="24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3"/>
          <p:cNvSpPr/>
          <p:nvPr/>
        </p:nvSpPr>
        <p:spPr>
          <a:xfrm rot="10800000">
            <a:off x="4463960" y="354495"/>
            <a:ext cx="341400" cy="24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3"/>
          <p:cNvSpPr/>
          <p:nvPr/>
        </p:nvSpPr>
        <p:spPr>
          <a:xfrm rot="10800000">
            <a:off x="8142649" y="312422"/>
            <a:ext cx="341400" cy="24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6147291" y="4281125"/>
            <a:ext cx="2122500" cy="24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3"/>
          <p:cNvSpPr/>
          <p:nvPr/>
        </p:nvSpPr>
        <p:spPr>
          <a:xfrm rot="10800000">
            <a:off x="6766180" y="4574774"/>
            <a:ext cx="341400" cy="24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3"/>
          <p:cNvSpPr/>
          <p:nvPr/>
        </p:nvSpPr>
        <p:spPr>
          <a:xfrm rot="-10796492">
            <a:off x="4286655" y="4578524"/>
            <a:ext cx="294000" cy="239400"/>
          </a:xfrm>
          <a:prstGeom prst="stripedRightArrow">
            <a:avLst>
              <a:gd fmla="val 44778" name="adj1"/>
              <a:gd fmla="val 50000" name="adj2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3"/>
          <p:cNvSpPr/>
          <p:nvPr/>
        </p:nvSpPr>
        <p:spPr>
          <a:xfrm rot="5400000">
            <a:off x="1093660" y="4537574"/>
            <a:ext cx="241200" cy="31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033" y="4339430"/>
            <a:ext cx="319887" cy="1849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3"/>
          <p:cNvGrpSpPr/>
          <p:nvPr/>
        </p:nvGrpSpPr>
        <p:grpSpPr>
          <a:xfrm>
            <a:off x="3656216" y="2460829"/>
            <a:ext cx="533044" cy="475386"/>
            <a:chOff x="3927500" y="301425"/>
            <a:chExt cx="461550" cy="411625"/>
          </a:xfrm>
        </p:grpSpPr>
        <p:sp>
          <p:nvSpPr>
            <p:cNvPr id="178" name="Google Shape;178;p13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05" name="Google Shape;205;p13"/>
          <p:cNvGrpSpPr/>
          <p:nvPr/>
        </p:nvGrpSpPr>
        <p:grpSpPr>
          <a:xfrm>
            <a:off x="4999611" y="2467331"/>
            <a:ext cx="493662" cy="517597"/>
            <a:chOff x="5961125" y="1623900"/>
            <a:chExt cx="427450" cy="448175"/>
          </a:xfrm>
        </p:grpSpPr>
        <p:sp>
          <p:nvSpPr>
            <p:cNvPr id="206" name="Google Shape;206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213" name="Google Shape;21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018" y="2052418"/>
            <a:ext cx="261419" cy="31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2643" y="1145505"/>
            <a:ext cx="261419" cy="31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893" y="3038005"/>
            <a:ext cx="261419" cy="31681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5881463" y="3489863"/>
            <a:ext cx="2645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Getting the Actions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can either attack an enemy in attack range or move to a position in move range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