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122F0-5FAD-3742-B64E-1D0A12673FE5}" type="datetimeFigureOut">
              <a:rPr lang="ru-UA" smtClean="0"/>
              <a:t>27.08.2023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5AF89-7884-9543-84E2-D5D64257D69E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706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5AF89-7884-9543-84E2-D5D64257D69E}" type="slidenum">
              <a:rPr lang="ru-UA" smtClean="0"/>
              <a:t>1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8876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6FE28-2CA6-8D62-2AA2-CE0A5F5B1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2CA4DB-6579-49F5-C3FB-2F6E49ABF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764BFA-EFCC-3223-CD59-6D05C3A1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EEE3-55F7-D64B-8D07-9EC9CE8F7B4F}" type="datetimeFigureOut">
              <a:rPr lang="ru-UA" smtClean="0"/>
              <a:t>27.08.2023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73372F-66FC-EE20-155B-E9824A34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E9C913-083B-1E25-EB14-02C971F9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7A23-45A4-F44D-B24F-57BF5D160BB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9842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FDB45-20D4-08A9-AF7C-C10F556E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913AB8-1B8D-BD51-EE87-719C480A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0BE4B-F323-E967-8B7A-225015E1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EEE3-55F7-D64B-8D07-9EC9CE8F7B4F}" type="datetimeFigureOut">
              <a:rPr lang="ru-UA" smtClean="0"/>
              <a:t>27.08.2023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F4525E-DDF5-5A9B-03B0-ABDB3013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02BAE-94BD-8B33-48DD-70023A7F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7A23-45A4-F44D-B24F-57BF5D160BB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426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F7DCA7-22CA-9021-55D3-364360AFD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8ADAA9-97E5-295C-4391-A0B558506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11B77F-B2CE-2771-E282-E6C3CDE3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EEE3-55F7-D64B-8D07-9EC9CE8F7B4F}" type="datetimeFigureOut">
              <a:rPr lang="ru-UA" smtClean="0"/>
              <a:t>27.08.2023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4B5843-098A-C9AF-8B30-64F5BA5E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3C8C63-3E04-F4C7-0E14-4B2E116E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7A23-45A4-F44D-B24F-57BF5D160BB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635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EF821-CBB6-3598-CA6B-4B3BE3CD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E7A775-04F2-8585-C6F0-4944D1293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1F1FF-B7F3-722E-9DCE-0B6937E9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EEE3-55F7-D64B-8D07-9EC9CE8F7B4F}" type="datetimeFigureOut">
              <a:rPr lang="ru-UA" smtClean="0"/>
              <a:t>27.08.2023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68F8BD-27A0-6C12-A9D7-9D1B9C61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72EAA-A2F2-9A77-0F6A-8AB42A6B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7A23-45A4-F44D-B24F-57BF5D160BB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0862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71004-63A3-A12D-5CA7-8F88A92D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0777A1-C4D2-44AC-A51F-7418C4F6A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4FED4F-879E-6F0B-BEA8-44EFE299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EEE3-55F7-D64B-8D07-9EC9CE8F7B4F}" type="datetimeFigureOut">
              <a:rPr lang="ru-UA" smtClean="0"/>
              <a:t>27.08.2023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7E02D3-573D-7958-2795-B6891E6F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083BBB-63FE-41C1-9D18-26A75472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7A23-45A4-F44D-B24F-57BF5D160BB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7734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AF2F5-4EFC-C624-A857-CC51C09C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A1F89-D5FC-2E01-D2CA-B599EDDFF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873FD6-3482-8D5B-C370-B3F9F78E5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B5B551-8191-B90D-742B-573567A3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EEE3-55F7-D64B-8D07-9EC9CE8F7B4F}" type="datetimeFigureOut">
              <a:rPr lang="ru-UA" smtClean="0"/>
              <a:t>27.08.2023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4A258F-FEFF-ADAE-86D2-8EA8594E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88D7B5-BFFF-E606-5E44-0719503A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7A23-45A4-F44D-B24F-57BF5D160BB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315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515AE-9BD7-C67F-BBEA-9F61D947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A6E420-643E-A9F4-2E11-B943C8E79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F4DCB3-2719-429E-28A6-970BD9E3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AA87FC-EE1C-E4AB-248B-5BE55A9BD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7EC858-8471-8E16-DA17-2571B0FF2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CBF302-C9A2-C672-365B-C406371A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EEE3-55F7-D64B-8D07-9EC9CE8F7B4F}" type="datetimeFigureOut">
              <a:rPr lang="ru-UA" smtClean="0"/>
              <a:t>27.08.2023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883739-293D-706C-6AB4-3631A8A4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3AA0DD-A6D2-D506-D7AB-34991B01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7A23-45A4-F44D-B24F-57BF5D160BB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464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26437-40B1-13A5-8521-0650CF97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998176-7A11-A67E-E69A-89A6EE88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EEE3-55F7-D64B-8D07-9EC9CE8F7B4F}" type="datetimeFigureOut">
              <a:rPr lang="ru-UA" smtClean="0"/>
              <a:t>27.08.2023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C808B3-650B-43DD-6D94-BE988849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1232FD-81B3-E487-1A74-A7097085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7A23-45A4-F44D-B24F-57BF5D160BB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4336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1702BD-94B5-4C24-7841-F96A08C5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EEE3-55F7-D64B-8D07-9EC9CE8F7B4F}" type="datetimeFigureOut">
              <a:rPr lang="ru-UA" smtClean="0"/>
              <a:t>27.08.2023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1E51E6-E229-30C7-B897-39DF8C7D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A2E918-6DDB-C78A-215B-019B20AA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7A23-45A4-F44D-B24F-57BF5D160BB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291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441D2-EB23-C308-6B8E-B6A43073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70380E-78CB-7D9C-374A-50BA124C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CB44CA-0AE8-4F68-79E7-9A87E2E61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46BF5C-1953-ACAE-2C19-9E433353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EEE3-55F7-D64B-8D07-9EC9CE8F7B4F}" type="datetimeFigureOut">
              <a:rPr lang="ru-UA" smtClean="0"/>
              <a:t>27.08.2023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F33918-1FC7-75A7-7644-8C296411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0452E5-697D-B8ED-AD6B-24B10430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7A23-45A4-F44D-B24F-57BF5D160BB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1379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4EEF0-257A-35EF-91EC-21D3B42A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B0B1EC-6A45-11CC-3B19-8B0267D5A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C2ACCA-B0AB-E710-786F-1B28294E1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EC4D30-B83A-E3FC-D172-9108523E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EEE3-55F7-D64B-8D07-9EC9CE8F7B4F}" type="datetimeFigureOut">
              <a:rPr lang="ru-UA" smtClean="0"/>
              <a:t>27.08.2023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9180B5-872F-DA38-A6BC-7AEDF572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2CEC2F-0894-1794-81D9-49AFC3E9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7A23-45A4-F44D-B24F-57BF5D160BB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143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C02EE-BA21-965B-6972-B4DC9DC5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DEEEE2-8219-5CB6-D263-978AF0DE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D1EFD6-7C26-6414-B848-A07E4B730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3EEE3-55F7-D64B-8D07-9EC9CE8F7B4F}" type="datetimeFigureOut">
              <a:rPr lang="ru-UA" smtClean="0"/>
              <a:t>27.08.2023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960893-9D30-4118-F04C-8456E1DD2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069430-F543-D727-4717-64947452E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7A23-45A4-F44D-B24F-57BF5D160BB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848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D4BE3-F1B7-6E1E-3708-D40376A67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Сервіс оренди автомобілів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005AB2-26D1-3712-D11D-CB3EDED89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Виконав учень</a:t>
            </a:r>
          </a:p>
          <a:p>
            <a:r>
              <a:rPr lang="uk-UA" dirty="0" err="1"/>
              <a:t>Групи:кіб-22014б</a:t>
            </a:r>
            <a:endParaRPr lang="uk-UA" dirty="0"/>
          </a:p>
          <a:p>
            <a:r>
              <a:rPr lang="uk-UA" dirty="0"/>
              <a:t>Бублик А. М.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7381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5BDCF-8949-1F08-DFDB-760C3AE2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u="none" strike="noStrike" dirty="0" err="1">
                <a:effectLst/>
                <a:latin typeface="Söhne"/>
              </a:rPr>
              <a:t>Крок</a:t>
            </a:r>
            <a:r>
              <a:rPr lang="ru-RU" b="0" i="0" u="none" strike="noStrike" dirty="0">
                <a:effectLst/>
                <a:latin typeface="Söhne"/>
              </a:rPr>
              <a:t> </a:t>
            </a:r>
            <a:r>
              <a:rPr lang="en-GB" b="0" i="0" u="none" strike="noStrike" dirty="0">
                <a:effectLst/>
                <a:latin typeface="Söhne"/>
              </a:rPr>
              <a:t>9</a:t>
            </a:r>
            <a:r>
              <a:rPr lang="ru-RU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 err="1">
                <a:effectLst/>
                <a:latin typeface="Söhne"/>
              </a:rPr>
              <a:t>Обробка</a:t>
            </a:r>
            <a:r>
              <a:rPr lang="ru-RU" b="0" i="0" u="none" strike="noStrike" dirty="0">
                <a:effectLst/>
                <a:latin typeface="Söhne"/>
              </a:rPr>
              <a:t> </a:t>
            </a:r>
            <a:r>
              <a:rPr lang="ru-RU" b="0" i="0" u="none" strike="noStrike" dirty="0" err="1">
                <a:effectLst/>
                <a:latin typeface="Söhne"/>
              </a:rPr>
              <a:t>вибору</a:t>
            </a:r>
            <a:r>
              <a:rPr lang="ru-RU" b="0" i="0" u="none" strike="noStrike" dirty="0">
                <a:effectLst/>
                <a:latin typeface="Söhne"/>
              </a:rPr>
              <a:t> </a:t>
            </a:r>
            <a:r>
              <a:rPr lang="ru-RU" b="0" i="0" u="none" strike="noStrike" dirty="0" err="1">
                <a:effectLst/>
                <a:latin typeface="Söhne"/>
              </a:rPr>
              <a:t>користувача</a:t>
            </a:r>
            <a:r>
              <a:rPr lang="ru-RU" b="0" i="0" u="none" strike="noStrike" dirty="0">
                <a:effectLst/>
                <a:latin typeface="Söhne"/>
              </a:rPr>
              <a:t>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7A04EF-BC5F-FFFC-17FD-F4D04329F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switch (</a:t>
            </a:r>
            <a:r>
              <a:rPr lang="ru-RU" dirty="0" err="1"/>
              <a:t>вибір</a:t>
            </a:r>
            <a:r>
              <a:rPr lang="ru-RU" dirty="0"/>
              <a:t>) {</a:t>
            </a:r>
            <a:endParaRPr lang="en-GB" dirty="0"/>
          </a:p>
          <a:p>
            <a:r>
              <a:rPr lang="ru-RU" dirty="0"/>
              <a:t>    </a:t>
            </a:r>
            <a:r>
              <a:rPr lang="en-GB" dirty="0"/>
              <a:t>case 1:</a:t>
            </a:r>
          </a:p>
          <a:p>
            <a:r>
              <a:rPr lang="en-GB" dirty="0"/>
              <a:t>        </a:t>
            </a:r>
            <a:r>
              <a:rPr lang="ru-RU" dirty="0" err="1"/>
              <a:t>відображенняАвтомобілів</a:t>
            </a:r>
            <a:r>
              <a:rPr lang="ru-RU" dirty="0"/>
              <a:t>(</a:t>
            </a:r>
            <a:r>
              <a:rPr lang="ru-RU" dirty="0" err="1"/>
              <a:t>автомобілі</a:t>
            </a:r>
            <a:r>
              <a:rPr lang="ru-RU" dirty="0"/>
              <a:t>, </a:t>
            </a:r>
            <a:r>
              <a:rPr lang="ru-RU" dirty="0" err="1"/>
              <a:t>кількістьАвтомобілів</a:t>
            </a:r>
            <a:r>
              <a:rPr lang="ru-RU" dirty="0"/>
              <a:t>);        </a:t>
            </a:r>
            <a:endParaRPr lang="en-GB" dirty="0"/>
          </a:p>
          <a:p>
            <a:r>
              <a:rPr lang="en-GB" dirty="0"/>
              <a:t>Break;</a:t>
            </a:r>
          </a:p>
          <a:p>
            <a:r>
              <a:rPr lang="en-GB" dirty="0"/>
              <a:t>    case 2: { </a:t>
            </a:r>
          </a:p>
          <a:p>
            <a:r>
              <a:rPr lang="en-GB" dirty="0"/>
              <a:t>       // ...        break;    }    </a:t>
            </a:r>
          </a:p>
          <a:p>
            <a:r>
              <a:rPr lang="en-GB" dirty="0"/>
              <a:t>Case 3:        </a:t>
            </a:r>
          </a:p>
          <a:p>
            <a:r>
              <a:rPr lang="en-GB" dirty="0"/>
              <a:t>printf("</a:t>
            </a:r>
            <a:r>
              <a:rPr lang="ru-RU" dirty="0" err="1"/>
              <a:t>Дякуємо</a:t>
            </a:r>
            <a:r>
              <a:rPr lang="ru-RU" dirty="0"/>
              <a:t> за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нашого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!\</a:t>
            </a:r>
            <a:r>
              <a:rPr lang="en-GB" dirty="0"/>
              <a:t>n");       </a:t>
            </a:r>
          </a:p>
          <a:p>
            <a:r>
              <a:rPr lang="en-GB" dirty="0"/>
              <a:t> return 0;    </a:t>
            </a:r>
          </a:p>
          <a:p>
            <a:r>
              <a:rPr lang="en-GB" dirty="0"/>
              <a:t>Default:        </a:t>
            </a:r>
          </a:p>
          <a:p>
            <a:r>
              <a:rPr lang="en-GB" dirty="0"/>
              <a:t>printf("</a:t>
            </a:r>
            <a:r>
              <a:rPr lang="ru-RU" dirty="0" err="1"/>
              <a:t>Неправильний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. Будь ласка, </a:t>
            </a:r>
            <a:r>
              <a:rPr lang="ru-RU" dirty="0" err="1"/>
              <a:t>введіть</a:t>
            </a:r>
            <a:r>
              <a:rPr lang="ru-RU" dirty="0"/>
              <a:t> </a:t>
            </a:r>
            <a:r>
              <a:rPr lang="ru-RU" dirty="0" err="1"/>
              <a:t>правильний</a:t>
            </a:r>
            <a:r>
              <a:rPr lang="ru-RU" dirty="0"/>
              <a:t> </a:t>
            </a:r>
            <a:r>
              <a:rPr lang="ru-RU" dirty="0" err="1"/>
              <a:t>варіант</a:t>
            </a:r>
            <a:r>
              <a:rPr lang="ru-RU" dirty="0"/>
              <a:t>.\</a:t>
            </a:r>
            <a:r>
              <a:rPr lang="en-GB" dirty="0"/>
              <a:t>n");</a:t>
            </a:r>
          </a:p>
          <a:p>
            <a:r>
              <a:rPr lang="en-GB" dirty="0"/>
              <a:t>}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1636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1613D-F24F-318B-EE77-2734F2DB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u="none" strike="noStrike" dirty="0" err="1">
                <a:effectLst/>
                <a:latin typeface="Söhne"/>
              </a:rPr>
              <a:t>Крок</a:t>
            </a:r>
            <a:r>
              <a:rPr lang="ru-RU" b="0" i="0" u="none" strike="noStrike" dirty="0">
                <a:effectLst/>
                <a:latin typeface="Söhne"/>
              </a:rPr>
              <a:t> 1</a:t>
            </a:r>
            <a:r>
              <a:rPr lang="en-GB" b="0" i="0" u="none" strike="noStrike" dirty="0">
                <a:effectLst/>
                <a:latin typeface="Söhne"/>
              </a:rPr>
              <a:t>0</a:t>
            </a:r>
            <a:r>
              <a:rPr lang="ru-RU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 err="1">
                <a:effectLst/>
                <a:latin typeface="Söhne"/>
              </a:rPr>
              <a:t>Закриття</a:t>
            </a:r>
            <a:r>
              <a:rPr lang="ru-RU" b="0" i="0" u="none" strike="noStrike" dirty="0">
                <a:effectLst/>
                <a:latin typeface="Söhne"/>
              </a:rPr>
              <a:t> </a:t>
            </a:r>
            <a:r>
              <a:rPr lang="ru-RU" b="0" i="0" u="none" strike="noStrike" dirty="0" err="1">
                <a:effectLst/>
                <a:latin typeface="Söhne"/>
              </a:rPr>
              <a:t>програми</a:t>
            </a:r>
            <a:r>
              <a:rPr lang="ru-RU" b="0" i="0" u="none" strike="noStrike" dirty="0">
                <a:effectLst/>
                <a:latin typeface="Söhne"/>
              </a:rPr>
              <a:t>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E94F6-A9E6-9DE5-7144-3BDFAE53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 0;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6245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CF7889-8015-36FD-F8D8-16F896DE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Результат: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EFF194B-8E01-B3A1-8F44-332239222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59" y="1845426"/>
            <a:ext cx="6426429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7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CBFCF-3E0A-664E-A6C7-623AC8D0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u="none" strike="noStrike" dirty="0" err="1">
                <a:effectLst/>
                <a:latin typeface="Söhne"/>
              </a:rPr>
              <a:t>Крок</a:t>
            </a:r>
            <a:r>
              <a:rPr lang="ru-RU" b="0" i="0" u="none" strike="noStrike" dirty="0">
                <a:effectLst/>
                <a:latin typeface="Söhne"/>
              </a:rPr>
              <a:t> 1: </a:t>
            </a:r>
            <a:r>
              <a:rPr lang="ru-RU" b="0" i="0" u="none" strike="noStrike" dirty="0" err="1">
                <a:effectLst/>
                <a:latin typeface="Söhne"/>
              </a:rPr>
              <a:t>Включення</a:t>
            </a:r>
            <a:r>
              <a:rPr lang="ru-RU" b="0" i="0" u="none" strike="noStrike" dirty="0">
                <a:effectLst/>
                <a:latin typeface="Söhne"/>
              </a:rPr>
              <a:t> </a:t>
            </a:r>
            <a:r>
              <a:rPr lang="ru-RU" b="0" i="0" u="none" strike="noStrike" dirty="0" err="1">
                <a:effectLst/>
                <a:latin typeface="Söhne"/>
              </a:rPr>
              <a:t>необхідних</a:t>
            </a:r>
            <a:r>
              <a:rPr lang="ru-RU" b="0" i="0" u="none" strike="noStrike" dirty="0">
                <a:effectLst/>
                <a:latin typeface="Söhne"/>
              </a:rPr>
              <a:t> </a:t>
            </a:r>
            <a:r>
              <a:rPr lang="ru-RU" b="0" i="0" u="none" strike="noStrike" dirty="0" err="1">
                <a:effectLst/>
                <a:latin typeface="Söhne"/>
              </a:rPr>
              <a:t>бібліотек</a:t>
            </a:r>
            <a:r>
              <a:rPr lang="ru-RU" b="0" i="0" u="none" strike="noStrike" dirty="0">
                <a:effectLst/>
                <a:latin typeface="Söhne"/>
              </a:rPr>
              <a:t>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82E84-1AB9-0EF0-8DB3-6520DE23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  <a:latin typeface="Söhne Mono"/>
              </a:rPr>
              <a:t>#</a:t>
            </a:r>
            <a:r>
              <a:rPr lang="en-GB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GB" b="0" i="0" u="none" strike="noStrike" dirty="0">
                <a:effectLst/>
                <a:latin typeface="Söhne Mono"/>
              </a:rPr>
              <a:t> </a:t>
            </a:r>
            <a:r>
              <a:rPr lang="en-GB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&lt;stdio.h&gt;</a:t>
            </a:r>
          </a:p>
          <a:p>
            <a:r>
              <a:rPr lang="en-GB" b="0" i="0" u="none" strike="noStrike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GB" b="0" i="0" u="none" strike="noStrike" dirty="0">
                <a:effectLst/>
                <a:latin typeface="Söhne Mono"/>
              </a:rPr>
              <a:t>#</a:t>
            </a:r>
            <a:r>
              <a:rPr lang="en-GB" b="0" i="0" u="none" strike="noStrike" dirty="0">
                <a:solidFill>
                  <a:srgbClr val="2E95D3"/>
                </a:solidFill>
                <a:effectLst/>
                <a:latin typeface="Söhne Mono"/>
              </a:rPr>
              <a:t>include</a:t>
            </a:r>
            <a:r>
              <a:rPr lang="en-GB" b="0" i="0" u="none" strike="noStrike" dirty="0">
                <a:effectLst/>
                <a:latin typeface="Söhne Mono"/>
              </a:rPr>
              <a:t> </a:t>
            </a:r>
            <a:r>
              <a:rPr lang="en-GB" b="0" i="0" u="none" strike="noStrike" dirty="0">
                <a:solidFill>
                  <a:srgbClr val="00A67D"/>
                </a:solidFill>
                <a:effectLst/>
                <a:latin typeface="Söhne Mono"/>
              </a:rPr>
              <a:t>&lt;string.h&gt;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8169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FA887-AA74-A7BF-13F0-F334F4AD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u="none" strike="noStrike" dirty="0" err="1">
                <a:effectLst/>
                <a:latin typeface="Söhne"/>
              </a:rPr>
              <a:t>Крок</a:t>
            </a:r>
            <a:r>
              <a:rPr lang="ru-RU" b="0" i="0" u="none" strike="noStrike" dirty="0">
                <a:effectLst/>
                <a:latin typeface="Söhne"/>
              </a:rPr>
              <a:t> 2: </a:t>
            </a:r>
            <a:r>
              <a:rPr lang="ru-RU" b="0" i="0" u="none" strike="noStrike" dirty="0" err="1">
                <a:effectLst/>
                <a:latin typeface="Söhne"/>
              </a:rPr>
              <a:t>Визначення</a:t>
            </a:r>
            <a:r>
              <a:rPr lang="ru-RU" b="0" i="0" u="none" strike="noStrike" dirty="0">
                <a:effectLst/>
                <a:latin typeface="Söhne"/>
              </a:rPr>
              <a:t> констант.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D22D8-C1B2-F1A3-0724-403A1954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#define MAX_CARS 10</a:t>
            </a:r>
          </a:p>
          <a:p>
            <a:r>
              <a:rPr lang="en-GB" dirty="0"/>
              <a:t>#define MAX_NAME_LENGTH 50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4921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D73BB-1A16-B4AB-7E28-77BDA80C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u="none" strike="noStrike" dirty="0" err="1">
                <a:effectLst/>
                <a:latin typeface="Söhne"/>
              </a:rPr>
              <a:t>Крок</a:t>
            </a:r>
            <a:r>
              <a:rPr lang="ru-RU" b="0" i="0" u="none" strike="noStrike" dirty="0">
                <a:effectLst/>
                <a:latin typeface="Söhne"/>
              </a:rPr>
              <a:t> 3: </a:t>
            </a:r>
            <a:r>
              <a:rPr lang="ru-RU" b="0" i="0" u="none" strike="noStrike" dirty="0" err="1">
                <a:effectLst/>
                <a:latin typeface="Söhne"/>
              </a:rPr>
              <a:t>Визначення</a:t>
            </a:r>
            <a:r>
              <a:rPr lang="ru-RU" b="0" i="0" u="none" strike="noStrike" dirty="0">
                <a:effectLst/>
                <a:latin typeface="Söhne"/>
              </a:rPr>
              <a:t> </a:t>
            </a:r>
            <a:r>
              <a:rPr lang="ru-RU" b="0" i="0" u="none" strike="noStrike" dirty="0" err="1">
                <a:effectLst/>
                <a:latin typeface="Söhne"/>
              </a:rPr>
              <a:t>структури</a:t>
            </a:r>
            <a:r>
              <a:rPr lang="ru-RU" b="0" i="0" u="none" strike="noStrike" dirty="0">
                <a:effectLst/>
                <a:latin typeface="Söhne"/>
              </a:rPr>
              <a:t> "</a:t>
            </a:r>
            <a:r>
              <a:rPr lang="ru-RU" b="0" i="0" u="none" strike="noStrike" dirty="0" err="1">
                <a:effectLst/>
                <a:latin typeface="Söhne"/>
              </a:rPr>
              <a:t>Автомобіль</a:t>
            </a:r>
            <a:r>
              <a:rPr lang="ru-RU" b="0" i="0" u="none" strike="noStrike" dirty="0">
                <a:effectLst/>
                <a:latin typeface="Söhne"/>
              </a:rPr>
              <a:t>".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46F97-6DF0-3CBE-803B-C2FE2482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 </a:t>
            </a:r>
            <a:r>
              <a:rPr lang="ru-RU" dirty="0" err="1"/>
              <a:t>Автомобіль</a:t>
            </a:r>
            <a:r>
              <a:rPr lang="ru-RU" dirty="0"/>
              <a:t> {    </a:t>
            </a:r>
            <a:endParaRPr lang="en-GB" dirty="0"/>
          </a:p>
          <a:p>
            <a:r>
              <a:rPr lang="en-GB" dirty="0"/>
              <a:t>char </a:t>
            </a:r>
            <a:r>
              <a:rPr lang="ru-RU" dirty="0"/>
              <a:t>марка[</a:t>
            </a:r>
            <a:r>
              <a:rPr lang="en-GB" dirty="0"/>
              <a:t>MAX_NAME_LENGTH];   </a:t>
            </a:r>
          </a:p>
          <a:p>
            <a:r>
              <a:rPr lang="en-GB" dirty="0"/>
              <a:t> char </a:t>
            </a:r>
            <a:r>
              <a:rPr lang="ru-RU" dirty="0"/>
              <a:t>модель[</a:t>
            </a:r>
            <a:r>
              <a:rPr lang="en-GB" dirty="0"/>
              <a:t>MAX_NAME_LENGTH];    </a:t>
            </a:r>
          </a:p>
          <a:p>
            <a:r>
              <a:rPr lang="en-GB" dirty="0"/>
              <a:t>Int </a:t>
            </a:r>
            <a:r>
              <a:rPr lang="ru-RU" dirty="0" err="1"/>
              <a:t>рік</a:t>
            </a:r>
            <a:r>
              <a:rPr lang="ru-RU" dirty="0"/>
              <a:t>;    </a:t>
            </a:r>
            <a:endParaRPr lang="en-GB" dirty="0"/>
          </a:p>
          <a:p>
            <a:r>
              <a:rPr lang="en-GB" dirty="0"/>
              <a:t>Float </a:t>
            </a:r>
            <a:r>
              <a:rPr lang="ru-RU" dirty="0" err="1"/>
              <a:t>ціна_за_день</a:t>
            </a:r>
            <a:r>
              <a:rPr lang="ru-RU" dirty="0"/>
              <a:t>;    </a:t>
            </a:r>
            <a:endParaRPr lang="en-GB" dirty="0"/>
          </a:p>
          <a:p>
            <a:r>
              <a:rPr lang="en-GB" dirty="0"/>
              <a:t>Int </a:t>
            </a:r>
            <a:r>
              <a:rPr lang="ru-RU" dirty="0" err="1"/>
              <a:t>доступний</a:t>
            </a:r>
            <a:r>
              <a:rPr lang="ru-RU" dirty="0"/>
              <a:t>;</a:t>
            </a:r>
            <a:endParaRPr lang="en-GB" dirty="0"/>
          </a:p>
          <a:p>
            <a:r>
              <a:rPr lang="ru-RU" dirty="0"/>
              <a:t>};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9346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9BF6A-931D-D4FF-8319-77F964E4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u="none" strike="noStrike" dirty="0" err="1">
                <a:effectLst/>
                <a:latin typeface="Söhne"/>
              </a:rPr>
              <a:t>Крок</a:t>
            </a:r>
            <a:r>
              <a:rPr lang="ru-RU" b="0" i="0" u="none" strike="noStrike" dirty="0">
                <a:effectLst/>
                <a:latin typeface="Söhne"/>
              </a:rPr>
              <a:t> 4: </a:t>
            </a:r>
            <a:r>
              <a:rPr lang="ru-RU" b="0" i="0" u="none" strike="noStrike" dirty="0" err="1">
                <a:effectLst/>
                <a:latin typeface="Söhne"/>
              </a:rPr>
              <a:t>Визначення</a:t>
            </a:r>
            <a:r>
              <a:rPr lang="ru-RU" b="0" i="0" u="none" strike="noStrike" dirty="0">
                <a:effectLst/>
                <a:latin typeface="Söhne"/>
              </a:rPr>
              <a:t> </a:t>
            </a:r>
            <a:r>
              <a:rPr lang="ru-RU" b="0" i="0" u="none" strike="noStrike" dirty="0" err="1">
                <a:effectLst/>
                <a:latin typeface="Söhne"/>
              </a:rPr>
              <a:t>функції</a:t>
            </a:r>
            <a:r>
              <a:rPr lang="ru-RU" b="0" i="0" u="none" strike="noStrike" dirty="0">
                <a:effectLst/>
                <a:latin typeface="Söhne"/>
              </a:rPr>
              <a:t> для </a:t>
            </a:r>
            <a:r>
              <a:rPr lang="ru-RU" b="0" i="0" u="none" strike="noStrike" dirty="0" err="1">
                <a:effectLst/>
                <a:latin typeface="Söhne"/>
              </a:rPr>
              <a:t>відображення</a:t>
            </a:r>
            <a:r>
              <a:rPr lang="ru-RU" b="0" i="0" u="none" strike="noStrike" dirty="0">
                <a:effectLst/>
                <a:latin typeface="Söhne"/>
              </a:rPr>
              <a:t> </a:t>
            </a:r>
            <a:r>
              <a:rPr lang="ru-RU" b="0" i="0" u="none" strike="noStrike" dirty="0" err="1">
                <a:effectLst/>
                <a:latin typeface="Söhne"/>
              </a:rPr>
              <a:t>доступних</a:t>
            </a:r>
            <a:r>
              <a:rPr lang="ru-RU" b="0" i="0" u="none" strike="noStrike" dirty="0">
                <a:effectLst/>
                <a:latin typeface="Söhne"/>
              </a:rPr>
              <a:t> </a:t>
            </a:r>
            <a:r>
              <a:rPr lang="ru-RU" b="0" i="0" u="none" strike="noStrike" dirty="0" err="1">
                <a:effectLst/>
                <a:latin typeface="Söhne"/>
              </a:rPr>
              <a:t>автомобілів</a:t>
            </a:r>
            <a:r>
              <a:rPr lang="ru-RU" b="0" i="0" u="none" strike="noStrike" dirty="0">
                <a:effectLst/>
                <a:latin typeface="Söhne"/>
              </a:rPr>
              <a:t>.</a:t>
            </a:r>
            <a:endParaRPr lang="ru-UA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8252CA-120D-80E1-761B-581F26BC0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void </a:t>
            </a:r>
            <a:r>
              <a:rPr lang="ru-RU" dirty="0" err="1"/>
              <a:t>відображенняАвтомобілів</a:t>
            </a:r>
            <a:r>
              <a:rPr lang="ru-RU" dirty="0"/>
              <a:t>(</a:t>
            </a:r>
            <a:r>
              <a:rPr lang="en-GB" dirty="0"/>
              <a:t>struct </a:t>
            </a:r>
            <a:r>
              <a:rPr lang="ru-RU" dirty="0" err="1"/>
              <a:t>Автомобіль</a:t>
            </a:r>
            <a:r>
              <a:rPr lang="ru-RU" dirty="0"/>
              <a:t> </a:t>
            </a:r>
            <a:r>
              <a:rPr lang="ru-RU" dirty="0" err="1"/>
              <a:t>автомобілі</a:t>
            </a:r>
            <a:r>
              <a:rPr lang="ru-RU" dirty="0"/>
              <a:t>[], </a:t>
            </a:r>
            <a:endParaRPr lang="en-GB" dirty="0"/>
          </a:p>
          <a:p>
            <a:r>
              <a:rPr lang="en-GB" dirty="0"/>
              <a:t>Int </a:t>
            </a:r>
            <a:r>
              <a:rPr lang="ru-RU" dirty="0" err="1"/>
              <a:t>кількістьАвтомобілів</a:t>
            </a:r>
            <a:r>
              <a:rPr lang="ru-RU" dirty="0"/>
              <a:t>) {    // …</a:t>
            </a:r>
            <a:endParaRPr lang="en-GB" dirty="0"/>
          </a:p>
          <a:p>
            <a:r>
              <a:rPr lang="ru-RU" dirty="0"/>
              <a:t>}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8013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653A8-AB1E-3C53-AA01-79238A2A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u="none" strike="noStrike" dirty="0" err="1">
                <a:effectLst/>
                <a:latin typeface="Söhne"/>
              </a:rPr>
              <a:t>Крок</a:t>
            </a:r>
            <a:r>
              <a:rPr lang="ru-RU" b="0" i="0" u="none" strike="noStrike" dirty="0">
                <a:effectLst/>
                <a:latin typeface="Söhne"/>
              </a:rPr>
              <a:t> 5: Головна </a:t>
            </a:r>
            <a:r>
              <a:rPr lang="ru-RU" b="0" i="0" u="none" strike="noStrike" dirty="0" err="1">
                <a:effectLst/>
                <a:latin typeface="Söhne"/>
              </a:rPr>
              <a:t>функція</a:t>
            </a:r>
            <a:r>
              <a:rPr lang="ru-RU" b="0" i="0" u="none" strike="noStrike" dirty="0">
                <a:effectLst/>
                <a:latin typeface="Söhne"/>
              </a:rPr>
              <a:t> </a:t>
            </a:r>
            <a:r>
              <a:rPr lang="en-GB" dirty="0"/>
              <a:t>main</a:t>
            </a:r>
            <a:r>
              <a:rPr lang="en-GB" b="0" i="0" u="none" strike="noStrike" dirty="0">
                <a:effectLst/>
                <a:latin typeface="Söhne"/>
              </a:rPr>
              <a:t>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BF6B9-1AF3-59EC-DED0-253D31C21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49555"/>
          </a:xfrm>
        </p:spPr>
        <p:txBody>
          <a:bodyPr/>
          <a:lstStyle/>
          <a:p>
            <a:r>
              <a:rPr lang="en-GB"/>
              <a:t>int main() {    // ...}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80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FCD85-E0DC-7540-FFDA-6F1CDF1C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u="none" strike="noStrike" dirty="0" err="1">
                <a:effectLst/>
                <a:latin typeface="Söhne"/>
              </a:rPr>
              <a:t>Крок</a:t>
            </a:r>
            <a:r>
              <a:rPr lang="ru-RU" b="0" i="0" u="none" strike="noStrike" dirty="0">
                <a:effectLst/>
                <a:latin typeface="Söhne"/>
              </a:rPr>
              <a:t> 6: </a:t>
            </a:r>
            <a:r>
              <a:rPr lang="ru-RU" b="0" i="0" u="none" strike="noStrike" dirty="0" err="1">
                <a:effectLst/>
                <a:latin typeface="Söhne"/>
              </a:rPr>
              <a:t>Створення</a:t>
            </a:r>
            <a:r>
              <a:rPr lang="ru-RU" b="0" i="0" u="none" strike="noStrike" dirty="0">
                <a:effectLst/>
                <a:latin typeface="Söhne"/>
              </a:rPr>
              <a:t> </a:t>
            </a:r>
            <a:r>
              <a:rPr lang="ru-RU" b="0" i="0" u="none" strike="noStrike" dirty="0" err="1">
                <a:effectLst/>
                <a:latin typeface="Söhne"/>
              </a:rPr>
              <a:t>масиву</a:t>
            </a:r>
            <a:r>
              <a:rPr lang="ru-RU" b="0" i="0" u="none" strike="noStrike" dirty="0">
                <a:effectLst/>
                <a:latin typeface="Söhne"/>
              </a:rPr>
              <a:t> з </a:t>
            </a:r>
            <a:r>
              <a:rPr lang="ru-RU" b="0" i="0" u="none" strike="noStrike" dirty="0" err="1">
                <a:effectLst/>
                <a:latin typeface="Söhne"/>
              </a:rPr>
              <a:t>інформацією</a:t>
            </a:r>
            <a:r>
              <a:rPr lang="ru-RU" b="0" i="0" u="none" strike="noStrike" dirty="0">
                <a:effectLst/>
                <a:latin typeface="Söhne"/>
              </a:rPr>
              <a:t> про </a:t>
            </a:r>
            <a:r>
              <a:rPr lang="ru-RU" b="0" i="0" u="none" strike="noStrike" dirty="0" err="1">
                <a:effectLst/>
                <a:latin typeface="Söhne"/>
              </a:rPr>
              <a:t>автомобілі</a:t>
            </a:r>
            <a:r>
              <a:rPr lang="ru-RU" b="0" i="0" u="none" strike="noStrike" dirty="0">
                <a:effectLst/>
                <a:latin typeface="Söhne"/>
              </a:rPr>
              <a:t>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E3ECBC-CAAB-CD9D-CF9B-AE1CB6E2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 </a:t>
            </a:r>
            <a:r>
              <a:rPr lang="ru-RU" dirty="0" err="1"/>
              <a:t>Автомобіль</a:t>
            </a:r>
            <a:r>
              <a:rPr lang="ru-RU" dirty="0"/>
              <a:t> </a:t>
            </a:r>
            <a:r>
              <a:rPr lang="ru-RU" dirty="0" err="1"/>
              <a:t>автомобілі</a:t>
            </a:r>
            <a:r>
              <a:rPr lang="ru-RU" dirty="0"/>
              <a:t>[</a:t>
            </a:r>
            <a:r>
              <a:rPr lang="en-GB" dirty="0"/>
              <a:t>MAX_CARS] = {    </a:t>
            </a:r>
          </a:p>
          <a:p>
            <a:r>
              <a:rPr lang="en-GB" dirty="0"/>
              <a:t>{“Toyota”, “Supra”, 1999, 50.0, 1},   </a:t>
            </a:r>
          </a:p>
          <a:p>
            <a:r>
              <a:rPr lang="en-GB" dirty="0"/>
              <a:t> {“Nissan”, “Skyline”, 1999, 45.0, 1},    </a:t>
            </a:r>
          </a:p>
          <a:p>
            <a:r>
              <a:rPr lang="en-GB" dirty="0"/>
              <a:t>{“Mazda”, “Rx-7”, 2000, 120.0, 1}</a:t>
            </a:r>
          </a:p>
          <a:p>
            <a:r>
              <a:rPr lang="en-GB" dirty="0"/>
              <a:t>    // </a:t>
            </a:r>
            <a:r>
              <a:rPr lang="ru-RU" dirty="0"/>
              <a:t>Додайте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автомобілі</a:t>
            </a:r>
            <a:r>
              <a:rPr lang="ru-RU" dirty="0"/>
              <a:t> </a:t>
            </a:r>
            <a:r>
              <a:rPr lang="ru-RU" dirty="0" err="1"/>
              <a:t>сюди</a:t>
            </a:r>
            <a:r>
              <a:rPr lang="ru-RU" dirty="0"/>
              <a:t>};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93851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1D845-07E6-47C7-5309-F8784D2B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u="none" strike="noStrike" dirty="0" err="1">
                <a:effectLst/>
                <a:latin typeface="Söhne"/>
              </a:rPr>
              <a:t>Крок</a:t>
            </a:r>
            <a:r>
              <a:rPr lang="ru-RU" b="0" i="0" u="none" strike="noStrike" dirty="0">
                <a:effectLst/>
                <a:latin typeface="Söhne"/>
              </a:rPr>
              <a:t> </a:t>
            </a:r>
            <a:r>
              <a:rPr lang="en-GB" b="0" i="0" u="none" strike="noStrike" dirty="0">
                <a:effectLst/>
                <a:latin typeface="Söhne"/>
              </a:rPr>
              <a:t>7</a:t>
            </a:r>
            <a:r>
              <a:rPr lang="ru-RU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 err="1">
                <a:effectLst/>
                <a:latin typeface="Söhne"/>
              </a:rPr>
              <a:t>Головний</a:t>
            </a:r>
            <a:r>
              <a:rPr lang="ru-RU" b="0" i="0" u="none" strike="noStrike" dirty="0">
                <a:effectLst/>
                <a:latin typeface="Söhne"/>
              </a:rPr>
              <a:t> цикл </a:t>
            </a:r>
            <a:r>
              <a:rPr lang="ru-RU" b="0" i="0" u="none" strike="noStrike" dirty="0" err="1">
                <a:effectLst/>
                <a:latin typeface="Söhne"/>
              </a:rPr>
              <a:t>програми</a:t>
            </a:r>
            <a:r>
              <a:rPr lang="ru-RU" b="0" i="0" u="none" strike="noStrike" dirty="0">
                <a:effectLst/>
                <a:latin typeface="Söhne"/>
              </a:rPr>
              <a:t>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6DB28-9A31-8650-47C0-15CE7BA07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GB" dirty="0"/>
              <a:t>while (1) { </a:t>
            </a:r>
          </a:p>
          <a:p>
            <a:r>
              <a:rPr lang="en-GB" dirty="0"/>
              <a:t>   // ...</a:t>
            </a:r>
          </a:p>
          <a:p>
            <a:r>
              <a:rPr lang="en-GB" dirty="0"/>
              <a:t>}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6213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836E9-804C-3EC4-B329-A337771E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u="none" strike="noStrike" dirty="0" err="1">
                <a:effectLst/>
                <a:latin typeface="Söhne"/>
              </a:rPr>
              <a:t>Крок</a:t>
            </a:r>
            <a:r>
              <a:rPr lang="ru-RU" b="0" i="0" u="none" strike="noStrike" dirty="0">
                <a:effectLst/>
                <a:latin typeface="Söhne"/>
              </a:rPr>
              <a:t> </a:t>
            </a:r>
            <a:r>
              <a:rPr lang="en-GB" b="0" i="0" u="none" strike="noStrike" dirty="0">
                <a:effectLst/>
                <a:latin typeface="Söhne"/>
              </a:rPr>
              <a:t>8</a:t>
            </a:r>
            <a:r>
              <a:rPr lang="ru-RU" b="0" i="0" u="none" strike="noStrike" dirty="0">
                <a:effectLst/>
                <a:latin typeface="Söhne"/>
              </a:rPr>
              <a:t>: </a:t>
            </a:r>
            <a:r>
              <a:rPr lang="ru-RU" b="0" i="0" u="none" strike="noStrike" dirty="0" err="1">
                <a:effectLst/>
                <a:latin typeface="Söhne"/>
              </a:rPr>
              <a:t>Вивід</a:t>
            </a:r>
            <a:r>
              <a:rPr lang="ru-RU" b="0" i="0" u="none" strike="noStrike" dirty="0">
                <a:effectLst/>
                <a:latin typeface="Söhne"/>
              </a:rPr>
              <a:t> меню та </a:t>
            </a:r>
            <a:r>
              <a:rPr lang="ru-RU" b="0" i="0" u="none" strike="noStrike" dirty="0" err="1">
                <a:effectLst/>
                <a:latin typeface="Söhne"/>
              </a:rPr>
              <a:t>зчитування</a:t>
            </a:r>
            <a:r>
              <a:rPr lang="ru-RU" b="0" i="0" u="none" strike="noStrike" dirty="0">
                <a:effectLst/>
                <a:latin typeface="Söhne"/>
              </a:rPr>
              <a:t> </a:t>
            </a:r>
            <a:r>
              <a:rPr lang="ru-RU" b="0" i="0" u="none" strike="noStrike" dirty="0" err="1">
                <a:effectLst/>
                <a:latin typeface="Söhne"/>
              </a:rPr>
              <a:t>вибору</a:t>
            </a:r>
            <a:r>
              <a:rPr lang="ru-RU" b="0" i="0" u="none" strike="noStrike" dirty="0">
                <a:effectLst/>
                <a:latin typeface="Söhne"/>
              </a:rPr>
              <a:t> </a:t>
            </a:r>
            <a:r>
              <a:rPr lang="ru-RU" b="0" i="0" u="none" strike="noStrike" dirty="0" err="1">
                <a:effectLst/>
                <a:latin typeface="Söhne"/>
              </a:rPr>
              <a:t>користувача</a:t>
            </a:r>
            <a:r>
              <a:rPr lang="ru-RU" b="0" i="0" u="none" strike="noStrike" dirty="0">
                <a:effectLst/>
                <a:latin typeface="Söhne"/>
              </a:rPr>
              <a:t>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56C49-431B-D0F7-7F71-FEBF84107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printf("</a:t>
            </a:r>
            <a:r>
              <a:rPr lang="ru-RU" dirty="0"/>
              <a:t>Меню:\</a:t>
            </a:r>
            <a:r>
              <a:rPr lang="en-GB" dirty="0"/>
              <a:t>n");</a:t>
            </a:r>
          </a:p>
          <a:p>
            <a:r>
              <a:rPr lang="en-GB" dirty="0"/>
              <a:t>printf("1. </a:t>
            </a:r>
            <a:r>
              <a:rPr lang="ru-RU" dirty="0" err="1"/>
              <a:t>Відобразити</a:t>
            </a:r>
            <a:r>
              <a:rPr lang="ru-RU" dirty="0"/>
              <a:t> </a:t>
            </a:r>
            <a:r>
              <a:rPr lang="ru-RU" dirty="0" err="1"/>
              <a:t>доступні</a:t>
            </a:r>
            <a:r>
              <a:rPr lang="ru-RU" dirty="0"/>
              <a:t> </a:t>
            </a:r>
            <a:r>
              <a:rPr lang="ru-RU" dirty="0" err="1"/>
              <a:t>автомобілі</a:t>
            </a:r>
            <a:r>
              <a:rPr lang="ru-RU" dirty="0"/>
              <a:t>\</a:t>
            </a:r>
            <a:r>
              <a:rPr lang="en-GB" dirty="0"/>
              <a:t>n");</a:t>
            </a:r>
          </a:p>
          <a:p>
            <a:r>
              <a:rPr lang="en-GB" dirty="0"/>
              <a:t>Printf(“2. </a:t>
            </a:r>
            <a:r>
              <a:rPr lang="ru-RU" dirty="0" err="1"/>
              <a:t>Орендувати</a:t>
            </a:r>
            <a:r>
              <a:rPr lang="ru-RU" dirty="0"/>
              <a:t> </a:t>
            </a:r>
            <a:r>
              <a:rPr lang="ru-RU" dirty="0" err="1"/>
              <a:t>автомобіль</a:t>
            </a:r>
            <a:r>
              <a:rPr lang="ru-RU" dirty="0"/>
              <a:t>\</a:t>
            </a:r>
            <a:r>
              <a:rPr lang="en-GB" dirty="0"/>
              <a:t>n”);</a:t>
            </a:r>
          </a:p>
          <a:p>
            <a:r>
              <a:rPr lang="en-GB" dirty="0"/>
              <a:t>Printf(“3. </a:t>
            </a:r>
            <a:r>
              <a:rPr lang="ru-RU" dirty="0" err="1"/>
              <a:t>Вийти</a:t>
            </a:r>
            <a:r>
              <a:rPr lang="ru-RU" dirty="0"/>
              <a:t>\</a:t>
            </a:r>
            <a:r>
              <a:rPr lang="en-GB" dirty="0"/>
              <a:t>n”);</a:t>
            </a:r>
          </a:p>
          <a:p>
            <a:r>
              <a:rPr lang="en-GB" dirty="0"/>
              <a:t>Int </a:t>
            </a:r>
            <a:r>
              <a:rPr lang="ru-RU" dirty="0" err="1"/>
              <a:t>вибір</a:t>
            </a:r>
            <a:r>
              <a:rPr lang="ru-RU" dirty="0"/>
              <a:t>;</a:t>
            </a:r>
            <a:endParaRPr lang="en-GB" dirty="0"/>
          </a:p>
          <a:p>
            <a:r>
              <a:rPr lang="en-GB" dirty="0"/>
              <a:t>Printf(“</a:t>
            </a:r>
            <a:r>
              <a:rPr lang="ru-RU" dirty="0" err="1"/>
              <a:t>Введіть</a:t>
            </a:r>
            <a:r>
              <a:rPr lang="ru-RU" dirty="0"/>
              <a:t> ваш </a:t>
            </a:r>
            <a:r>
              <a:rPr lang="ru-RU" dirty="0" err="1"/>
              <a:t>вибір</a:t>
            </a:r>
            <a:r>
              <a:rPr lang="ru-RU" dirty="0"/>
              <a:t>: “);</a:t>
            </a:r>
            <a:endParaRPr lang="en-GB" dirty="0"/>
          </a:p>
          <a:p>
            <a:r>
              <a:rPr lang="en-GB" dirty="0" err="1"/>
              <a:t>scanf</a:t>
            </a:r>
            <a:r>
              <a:rPr lang="en-GB" dirty="0"/>
              <a:t>("%d", &amp;</a:t>
            </a:r>
            <a:r>
              <a:rPr lang="ru-RU" dirty="0" err="1"/>
              <a:t>вибір</a:t>
            </a:r>
            <a:r>
              <a:rPr lang="ru-RU" dirty="0"/>
              <a:t>);</a:t>
            </a:r>
            <a:r>
              <a:rPr lang="en-GB" dirty="0"/>
              <a:t>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65795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12</Slides>
  <Notes>1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Сервіс оренди автомобілів</vt:lpstr>
      <vt:lpstr>Крок 1: Включення необхідних бібліотек.</vt:lpstr>
      <vt:lpstr>Крок 2: Визначення констант.</vt:lpstr>
      <vt:lpstr>Крок 3: Визначення структури "Автомобіль".</vt:lpstr>
      <vt:lpstr>Крок 4: Визначення функції для відображення доступних автомобілів.</vt:lpstr>
      <vt:lpstr>Крок 5: Головна функція main.</vt:lpstr>
      <vt:lpstr>Крок 6: Створення масиву з інформацією про автомобілі.</vt:lpstr>
      <vt:lpstr>Крок 7: Головний цикл програми.</vt:lpstr>
      <vt:lpstr>Крок 8: Вивід меню та зчитування вибору користувача.</vt:lpstr>
      <vt:lpstr>Крок 9: Обробка вибору користувача.</vt:lpstr>
      <vt:lpstr>Крок 10: Закриття програми.</vt:lpstr>
      <vt:lpstr>Результат: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Сервіс оренди автомобілів</dc:title>
  <dc:creator>Бублик Артур Миколайович</dc:creator>
  <cp:lastModifiedBy>Бублик Артур Миколайович</cp:lastModifiedBy>
  <cp:revision>1</cp:revision>
  <dcterms:created xsi:type="dcterms:W3CDTF">2023-08-26T23:06:03Z</dcterms:created>
  <dcterms:modified xsi:type="dcterms:W3CDTF">2023-08-26T23:34:28Z</dcterms:modified>
</cp:coreProperties>
</file>