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76" d="100"/>
          <a:sy n="76" d="100"/>
        </p:scale>
        <p:origin x="306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15-10-2016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910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15-10-2016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599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15-10-2016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86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15-10-2016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35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15-10-2016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6778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15-10-2016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15-10-2016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493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15-10-2016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32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15-10-2016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065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6E86A4C-8E40-4F87-A4F0-01A0687C5742}" type="datetimeFigureOut">
              <a:rPr lang="en-US" smtClean="0"/>
              <a:t>15-10-2016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260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15-10-2016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98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15-10-2016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2724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27" r:id="rId3"/>
    <p:sldLayoutId id="2147483828" r:id="rId4"/>
    <p:sldLayoutId id="2147483829" r:id="rId5"/>
    <p:sldLayoutId id="2147483830" r:id="rId6"/>
    <p:sldLayoutId id="2147483831" r:id="rId7"/>
    <p:sldLayoutId id="2147483832" r:id="rId8"/>
    <p:sldLayoutId id="2147483833" r:id="rId9"/>
    <p:sldLayoutId id="2147483834" r:id="rId10"/>
    <p:sldLayoutId id="2147483835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6419" y="1542921"/>
            <a:ext cx="9171338" cy="3200400"/>
          </a:xfrm>
        </p:spPr>
        <p:txBody>
          <a:bodyPr>
            <a:noAutofit/>
          </a:bodyPr>
          <a:lstStyle/>
          <a:p>
            <a:pPr algn="l"/>
            <a:r>
              <a:rPr lang="en-US" sz="5400" dirty="0" smtClean="0">
                <a:latin typeface="Myriad Pro" panose="020B0503030403020204" pitchFamily="34" charset="0"/>
              </a:rPr>
              <a:t>Challenge your Smartness</a:t>
            </a:r>
            <a:r>
              <a:rPr lang="en-US" sz="4400" dirty="0" smtClean="0">
                <a:latin typeface="Myriad Pro" panose="020B0503030403020204" pitchFamily="34" charset="0"/>
              </a:rPr>
              <a:t/>
            </a:r>
            <a:br>
              <a:rPr lang="en-US" sz="4400" dirty="0" smtClean="0">
                <a:latin typeface="Myriad Pro" panose="020B0503030403020204" pitchFamily="34" charset="0"/>
              </a:rPr>
            </a:br>
            <a:r>
              <a:rPr lang="en-US" sz="4400" dirty="0" smtClean="0">
                <a:latin typeface="Myriad Pro" panose="020B0503030403020204" pitchFamily="34" charset="0"/>
              </a:rPr>
              <a:t>with</a:t>
            </a:r>
            <a:br>
              <a:rPr lang="en-US" sz="4400" dirty="0" smtClean="0">
                <a:latin typeface="Myriad Pro" panose="020B0503030403020204" pitchFamily="34" charset="0"/>
              </a:rPr>
            </a:br>
            <a:r>
              <a:rPr lang="en-US" sz="12500" b="1" dirty="0" err="1" smtClean="0">
                <a:latin typeface="Myriad Pro" panose="020B0503030403020204" pitchFamily="34" charset="0"/>
              </a:rPr>
              <a:t>B</a:t>
            </a:r>
            <a:r>
              <a:rPr lang="en-US" sz="12500" b="1" cap="none" dirty="0" err="1" smtClean="0">
                <a:latin typeface="Myriad Pro" panose="020B0503030403020204" pitchFamily="34" charset="0"/>
              </a:rPr>
              <a:t>etter</a:t>
            </a:r>
            <a:r>
              <a:rPr lang="en-US" sz="12500" b="1" dirty="0" err="1" smtClean="0">
                <a:latin typeface="Myriad Pro" panose="020B0503030403020204" pitchFamily="34" charset="0"/>
              </a:rPr>
              <a:t>HOME</a:t>
            </a:r>
            <a:endParaRPr lang="en-US" sz="12500" b="1" dirty="0">
              <a:latin typeface="Myriad Pro" panose="020B0503030403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6419" y="5434250"/>
            <a:ext cx="8825658" cy="86142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 smtClean="0">
                <a:latin typeface="Myriad Pro" panose="020B0503030403020204" pitchFamily="34" charset="0"/>
              </a:rPr>
              <a:t>Team </a:t>
            </a:r>
            <a:r>
              <a:rPr lang="en-US" dirty="0" err="1" smtClean="0">
                <a:latin typeface="Myriad Pro" panose="020B0503030403020204" pitchFamily="34" charset="0"/>
              </a:rPr>
              <a:t>Alcofun</a:t>
            </a:r>
            <a:endParaRPr lang="en-US" dirty="0">
              <a:latin typeface="Myriad Pro" panose="020B0503030403020204" pitchFamily="34" charset="0"/>
            </a:endParaRPr>
          </a:p>
          <a:p>
            <a:pPr algn="l"/>
            <a:r>
              <a:rPr lang="en-US" dirty="0" err="1" smtClean="0">
                <a:latin typeface="Myriad Pro" panose="020B0503030403020204" pitchFamily="34" charset="0"/>
              </a:rPr>
              <a:t>Elcathon</a:t>
            </a:r>
            <a:r>
              <a:rPr lang="en-US" dirty="0" smtClean="0">
                <a:latin typeface="Myriad Pro" panose="020B0503030403020204" pitchFamily="34" charset="0"/>
              </a:rPr>
              <a:t>, Zurich 15.10.2016</a:t>
            </a:r>
            <a:endParaRPr lang="en-US" dirty="0">
              <a:latin typeface="Myriad Pro" panose="020B0503030403020204" pitchFamily="34" charset="0"/>
            </a:endParaRPr>
          </a:p>
        </p:txBody>
      </p:sp>
      <p:sp>
        <p:nvSpPr>
          <p:cNvPr id="4" name="AutoShape 2" descr="http://i3.cpcache.com/product/667835358/switzerland_square_sticker_3_x_3.jpg?width=750&amp;height=750&amp;Filters=%5B%7B%22name%22%3A%22background%22%2C%22value%22%3A%22F2F2F2%22%2C%22sequence%22%3A2%7D%5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http://i3.cpcache.com/product/667835358/switzerland_square_sticker_3_x_3.jpg?width=750&amp;height=750&amp;Filters=%5B%7B%22name%22%3A%22background%22%2C%22value%22%3A%22F2F2F2%22%2C%22sequence%22%3A2%7D%5D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19" t="5088" r="11427" b="5113"/>
          <a:stretch/>
        </p:blipFill>
        <p:spPr bwMode="auto">
          <a:xfrm>
            <a:off x="10625959" y="321616"/>
            <a:ext cx="1217096" cy="1423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322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0342" y="456871"/>
            <a:ext cx="10058400" cy="1450757"/>
          </a:xfrm>
        </p:spPr>
        <p:txBody>
          <a:bodyPr anchor="b"/>
          <a:lstStyle/>
          <a:p>
            <a:r>
              <a:rPr lang="en-US" cap="none" dirty="0" smtClean="0">
                <a:latin typeface="Myriad Pro" panose="020B0503030403020204" pitchFamily="34" charset="0"/>
              </a:rPr>
              <a:t>Smart Houses are Already Here!</a:t>
            </a:r>
            <a:endParaRPr lang="en-US" cap="none" dirty="0">
              <a:latin typeface="Myriad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625" y="1845734"/>
            <a:ext cx="7709095" cy="4023360"/>
          </a:xfrm>
        </p:spPr>
        <p:txBody>
          <a:bodyPr>
            <a:normAutofit/>
          </a:bodyPr>
          <a:lstStyle/>
          <a:p>
            <a:endParaRPr lang="en-US" sz="3200" b="1" cap="none" dirty="0" smtClean="0">
              <a:latin typeface="Myriad Pro" panose="020B0503030403020204" pitchFamily="34" charset="0"/>
            </a:endParaRPr>
          </a:p>
          <a:p>
            <a:pPr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3200" cap="none" dirty="0" smtClean="0">
                <a:latin typeface="Myriad Pro" panose="020B0503030403020204" pitchFamily="34" charset="0"/>
              </a:rPr>
              <a:t> Can we make them even </a:t>
            </a:r>
            <a:r>
              <a:rPr lang="en-US" sz="3200" b="1" cap="none" dirty="0" smtClean="0">
                <a:latin typeface="Myriad Pro" panose="020B0503030403020204" pitchFamily="34" charset="0"/>
              </a:rPr>
              <a:t>smarter</a:t>
            </a:r>
            <a:r>
              <a:rPr lang="en-US" sz="3200" cap="none" dirty="0" smtClean="0">
                <a:latin typeface="Myriad Pro" panose="020B0503030403020204" pitchFamily="34" charset="0"/>
              </a:rPr>
              <a:t>?</a:t>
            </a:r>
          </a:p>
          <a:p>
            <a:pPr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latin typeface="Myriad Pro" panose="020B0503030403020204" pitchFamily="34" charset="0"/>
              </a:rPr>
              <a:t> </a:t>
            </a:r>
            <a:r>
              <a:rPr lang="en-US" sz="3200" dirty="0" smtClean="0">
                <a:latin typeface="Myriad Pro" panose="020B0503030403020204" pitchFamily="34" charset="0"/>
              </a:rPr>
              <a:t>Can we </a:t>
            </a:r>
            <a:r>
              <a:rPr lang="en-US" sz="3200" b="1" dirty="0" smtClean="0">
                <a:latin typeface="Myriad Pro" panose="020B0503030403020204" pitchFamily="34" charset="0"/>
              </a:rPr>
              <a:t>encourage</a:t>
            </a:r>
            <a:r>
              <a:rPr lang="en-US" sz="3200" dirty="0" smtClean="0">
                <a:latin typeface="Myriad Pro" panose="020B0503030403020204" pitchFamily="34" charset="0"/>
              </a:rPr>
              <a:t> the society to use their full potential?</a:t>
            </a:r>
          </a:p>
          <a:p>
            <a:pPr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3200" cap="none" dirty="0" smtClean="0">
                <a:latin typeface="Myriad Pro" panose="020B0503030403020204" pitchFamily="34" charset="0"/>
              </a:rPr>
              <a:t> Can we </a:t>
            </a:r>
            <a:r>
              <a:rPr lang="en-US" sz="3200" b="1" cap="none" dirty="0" smtClean="0">
                <a:latin typeface="Myriad Pro" panose="020B0503030403020204" pitchFamily="34" charset="0"/>
              </a:rPr>
              <a:t>educate</a:t>
            </a:r>
            <a:r>
              <a:rPr lang="en-US" sz="3200" cap="none" dirty="0" smtClean="0">
                <a:latin typeface="Myriad Pro" panose="020B0503030403020204" pitchFamily="34" charset="0"/>
              </a:rPr>
              <a:t> more people to implement smarter decisions in their homes?</a:t>
            </a:r>
          </a:p>
        </p:txBody>
      </p:sp>
      <p:sp>
        <p:nvSpPr>
          <p:cNvPr id="5" name="AutoShape 6" descr="http://www.ninthraven.com/wp-content/uploads/2016/09/smart-home-technology-auckland-on-interior-design-ideas-with-hd-unique-smart-home-designs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6" name="Picture 8" descr="http://www.ninthraven.com/wp-content/uploads/2016/09/smart-home-technology-auckland-on-interior-design-ideas-with-hd-unique-smart-home-design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1756" y="2364731"/>
            <a:ext cx="4159036" cy="3504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4163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Our Life is a Game!</a:t>
            </a:r>
            <a:br>
              <a:rPr lang="en-US" b="1" dirty="0" smtClean="0"/>
            </a:br>
            <a:r>
              <a:rPr lang="en-US" b="1" dirty="0" smtClean="0"/>
              <a:t>And Sometimes it is Challenging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b="1" dirty="0" smtClean="0">
              <a:solidFill>
                <a:srgbClr val="002060"/>
              </a:solidFill>
            </a:endParaRPr>
          </a:p>
          <a:p>
            <a:r>
              <a:rPr lang="en-US" sz="2400" b="1" dirty="0" smtClean="0">
                <a:solidFill>
                  <a:srgbClr val="002060"/>
                </a:solidFill>
              </a:rPr>
              <a:t>- Dude!</a:t>
            </a:r>
          </a:p>
          <a:p>
            <a:r>
              <a:rPr lang="en-US" sz="2400" b="1" dirty="0" smtClean="0">
                <a:solidFill>
                  <a:srgbClr val="002060"/>
                </a:solidFill>
              </a:rPr>
              <a:t>  I bet you cannot sit two hours in a room with 18</a:t>
            </a:r>
            <a:r>
              <a:rPr lang="en-US" sz="2400" b="1" baseline="30000" dirty="0" smtClean="0">
                <a:solidFill>
                  <a:srgbClr val="002060"/>
                </a:solidFill>
              </a:rPr>
              <a:t>o</a:t>
            </a:r>
            <a:r>
              <a:rPr lang="en-US" sz="2400" b="1" dirty="0" smtClean="0">
                <a:solidFill>
                  <a:srgbClr val="002060"/>
                </a:solidFill>
              </a:rPr>
              <a:t>C!</a:t>
            </a:r>
          </a:p>
          <a:p>
            <a:r>
              <a:rPr lang="en-US" sz="2400" b="1" dirty="0">
                <a:solidFill>
                  <a:srgbClr val="002060"/>
                </a:solidFill>
              </a:rPr>
              <a:t> </a:t>
            </a:r>
            <a:r>
              <a:rPr lang="en-US" sz="2400" b="1" dirty="0" smtClean="0">
                <a:solidFill>
                  <a:srgbClr val="002060"/>
                </a:solidFill>
              </a:rPr>
              <a:t> Btw, the app says it will cut down your heating costs</a:t>
            </a:r>
          </a:p>
          <a:p>
            <a:r>
              <a:rPr lang="en-US" sz="2400" b="1" dirty="0">
                <a:solidFill>
                  <a:srgbClr val="002060"/>
                </a:solidFill>
              </a:rPr>
              <a:t> </a:t>
            </a:r>
            <a:r>
              <a:rPr lang="en-US" sz="2400" b="1" dirty="0" smtClean="0">
                <a:solidFill>
                  <a:srgbClr val="002060"/>
                </a:solidFill>
              </a:rPr>
              <a:t> by 10 CHF!</a:t>
            </a:r>
          </a:p>
          <a:p>
            <a:endParaRPr lang="en-US" sz="2400" b="1" baseline="30000" dirty="0"/>
          </a:p>
          <a:p>
            <a:r>
              <a:rPr lang="en-US" sz="2400" b="1" dirty="0">
                <a:solidFill>
                  <a:srgbClr val="C00000"/>
                </a:solidFill>
              </a:rPr>
              <a:t>- </a:t>
            </a:r>
            <a:r>
              <a:rPr lang="en-US" sz="2400" b="1" dirty="0" err="1">
                <a:solidFill>
                  <a:srgbClr val="C00000"/>
                </a:solidFill>
              </a:rPr>
              <a:t>Haha</a:t>
            </a:r>
            <a:r>
              <a:rPr lang="en-US" sz="2400" b="1" dirty="0">
                <a:solidFill>
                  <a:srgbClr val="C00000"/>
                </a:solidFill>
              </a:rPr>
              <a:t>! </a:t>
            </a:r>
            <a:r>
              <a:rPr lang="en-US" sz="2400" b="1" dirty="0" smtClean="0">
                <a:solidFill>
                  <a:srgbClr val="C00000"/>
                </a:solidFill>
              </a:rPr>
              <a:t>Unlike you, I am hot-blooded! </a:t>
            </a:r>
          </a:p>
          <a:p>
            <a:r>
              <a:rPr lang="en-US" sz="2400" b="1" dirty="0">
                <a:solidFill>
                  <a:srgbClr val="C00000"/>
                </a:solidFill>
              </a:rPr>
              <a:t> </a:t>
            </a:r>
            <a:r>
              <a:rPr lang="en-US" sz="2400" b="1" dirty="0" smtClean="0">
                <a:solidFill>
                  <a:srgbClr val="C00000"/>
                </a:solidFill>
              </a:rPr>
              <a:t> Game on!</a:t>
            </a:r>
            <a:endParaRPr lang="en-US" sz="2400" b="1" dirty="0">
              <a:solidFill>
                <a:srgbClr val="C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5371" y="1056634"/>
            <a:ext cx="3712201" cy="4860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450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Challenge Your Friends </a:t>
            </a:r>
            <a:br>
              <a:rPr lang="en-US" b="1" dirty="0" smtClean="0"/>
            </a:br>
            <a:r>
              <a:rPr lang="en-US" b="1" dirty="0" smtClean="0"/>
              <a:t>for Better Living </a:t>
            </a:r>
            <a:r>
              <a:rPr lang="en-US" b="1" dirty="0"/>
              <a:t>E</a:t>
            </a:r>
            <a:r>
              <a:rPr lang="en-US" b="1" dirty="0" smtClean="0"/>
              <a:t>xperience!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85699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800" dirty="0" smtClean="0"/>
              <a:t> Challenge your friends to </a:t>
            </a:r>
            <a:r>
              <a:rPr lang="en-US" sz="2800" b="1" dirty="0" smtClean="0"/>
              <a:t>save environment</a:t>
            </a:r>
            <a:r>
              <a:rPr lang="en-US" sz="2800" dirty="0" smtClean="0"/>
              <a:t>!</a:t>
            </a:r>
          </a:p>
          <a:p>
            <a:pPr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800" dirty="0" smtClean="0"/>
              <a:t> Help them to </a:t>
            </a:r>
            <a:r>
              <a:rPr lang="en-US" sz="2800" b="1" dirty="0" smtClean="0"/>
              <a:t>save their money</a:t>
            </a:r>
            <a:r>
              <a:rPr lang="en-US" sz="2800" dirty="0" smtClean="0"/>
              <a:t> and other resources!</a:t>
            </a:r>
          </a:p>
          <a:p>
            <a:pPr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800" dirty="0" smtClean="0"/>
              <a:t> Appreciate </a:t>
            </a:r>
            <a:r>
              <a:rPr lang="en-US" sz="2800" b="1" dirty="0" smtClean="0"/>
              <a:t>useful practices</a:t>
            </a:r>
            <a:r>
              <a:rPr lang="en-US" sz="2800" dirty="0" smtClean="0"/>
              <a:t>!</a:t>
            </a:r>
          </a:p>
          <a:p>
            <a:pPr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800" dirty="0" smtClean="0"/>
              <a:t> Live </a:t>
            </a:r>
            <a:r>
              <a:rPr lang="en-US" sz="2800" b="1" dirty="0" smtClean="0"/>
              <a:t>smarter and more responsible</a:t>
            </a:r>
            <a:r>
              <a:rPr lang="en-US" sz="2800" dirty="0" smtClean="0"/>
              <a:t> live!</a:t>
            </a:r>
          </a:p>
          <a:p>
            <a:pPr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Make sure your Smart House is </a:t>
            </a:r>
            <a:r>
              <a:rPr lang="en-US" sz="2800" b="1" dirty="0" smtClean="0"/>
              <a:t>the best</a:t>
            </a:r>
            <a:r>
              <a:rPr lang="en-US" sz="2800" dirty="0" smtClean="0"/>
              <a:t>!</a:t>
            </a:r>
          </a:p>
          <a:p>
            <a:pPr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Have </a:t>
            </a:r>
            <a:r>
              <a:rPr lang="en-US" sz="2800" b="1" dirty="0" smtClean="0"/>
              <a:t>fun</a:t>
            </a:r>
            <a:r>
              <a:rPr lang="en-US" sz="2800" dirty="0" smtClean="0"/>
              <a:t> with a new addictive </a:t>
            </a:r>
            <a:r>
              <a:rPr lang="en-US" sz="2800" b="1" dirty="0" smtClean="0"/>
              <a:t>game</a:t>
            </a:r>
            <a:r>
              <a:rPr lang="en-US" sz="2800" dirty="0" smtClean="0"/>
              <a:t>!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AutoShape 2" descr="http://eatdrinkandbeskinny.com/wp-content/uploads/2013/04/wecandoit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6" name="Picture 4" descr="http://eatdrinkandbeskinny.com/wp-content/uploads/2013/04/wecandoi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1600" y="1931648"/>
            <a:ext cx="3200400" cy="418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426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Solution: Improve Your Smart House </a:t>
            </a:r>
            <a:br>
              <a:rPr lang="en-US" b="1" dirty="0" smtClean="0"/>
            </a:br>
            <a:r>
              <a:rPr lang="en-US" b="1" dirty="0" smtClean="0"/>
              <a:t>through the Game</a:t>
            </a:r>
            <a:endParaRPr lang="en-US" b="1" dirty="0"/>
          </a:p>
        </p:txBody>
      </p:sp>
      <p:sp>
        <p:nvSpPr>
          <p:cNvPr id="4" name="Rounded Rectangle 3"/>
          <p:cNvSpPr/>
          <p:nvPr/>
        </p:nvSpPr>
        <p:spPr>
          <a:xfrm>
            <a:off x="4376507" y="2137804"/>
            <a:ext cx="3764805" cy="41368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tx1"/>
                </a:solidFill>
              </a:rPr>
              <a:t>BetterHome</a:t>
            </a:r>
            <a:endParaRPr lang="en-US" sz="2400" b="1" dirty="0" smtClean="0">
              <a:solidFill>
                <a:schemeClr val="tx1"/>
              </a:solidFill>
            </a:endParaRPr>
          </a:p>
          <a:p>
            <a:pPr algn="ctr">
              <a:spcAft>
                <a:spcPts val="600"/>
              </a:spcAft>
            </a:pPr>
            <a:r>
              <a:rPr lang="en-US" sz="2400" b="1" dirty="0" smtClean="0">
                <a:solidFill>
                  <a:schemeClr val="tx1"/>
                </a:solidFill>
              </a:rPr>
              <a:t>Server</a:t>
            </a:r>
          </a:p>
          <a:p>
            <a:r>
              <a:rPr lang="en-US" sz="2000" i="1" dirty="0" smtClean="0">
                <a:solidFill>
                  <a:schemeClr val="tx1"/>
                </a:solidFill>
              </a:rPr>
              <a:t>Statistics</a:t>
            </a:r>
          </a:p>
          <a:p>
            <a:pPr>
              <a:spcBef>
                <a:spcPts val="1200"/>
              </a:spcBef>
            </a:pPr>
            <a:r>
              <a:rPr lang="en-US" sz="2000" i="1" dirty="0" smtClean="0">
                <a:solidFill>
                  <a:schemeClr val="tx1"/>
                </a:solidFill>
              </a:rPr>
              <a:t>Machine Learning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Detecting abnormalities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Better practices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Recommendations</a:t>
            </a:r>
          </a:p>
          <a:p>
            <a:pPr>
              <a:spcBef>
                <a:spcPts val="1200"/>
              </a:spcBef>
            </a:pPr>
            <a:r>
              <a:rPr lang="en-US" sz="2000" i="1" dirty="0" smtClean="0">
                <a:solidFill>
                  <a:schemeClr val="tx1"/>
                </a:solidFill>
              </a:rPr>
              <a:t>Game of Challenges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Accounts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Social part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Challenges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Motivation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0529944" y="4758422"/>
            <a:ext cx="1111312" cy="663203"/>
          </a:xfrm>
          <a:prstGeom prst="roundRect">
            <a:avLst/>
          </a:prstGeom>
          <a:solidFill>
            <a:srgbClr val="FFCC99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Sensors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9960467" y="3078998"/>
            <a:ext cx="1539084" cy="663203"/>
          </a:xfrm>
          <a:prstGeom prst="round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User 2 Application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965581" y="2819224"/>
            <a:ext cx="1111312" cy="66320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Sensors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63576" y="4616129"/>
            <a:ext cx="1539084" cy="663203"/>
          </a:xfrm>
          <a:prstGeom prst="roundRect">
            <a:avLst/>
          </a:prstGeom>
          <a:solidFill>
            <a:srgbClr val="FFFF00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User 1 Application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stCxn id="4" idx="1"/>
            <a:endCxn id="10" idx="3"/>
          </p:cNvCxnSpPr>
          <p:nvPr/>
        </p:nvCxnSpPr>
        <p:spPr>
          <a:xfrm flipH="1">
            <a:off x="2302660" y="4206240"/>
            <a:ext cx="2073847" cy="74149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9" idx="3"/>
          </p:cNvCxnSpPr>
          <p:nvPr/>
        </p:nvCxnSpPr>
        <p:spPr>
          <a:xfrm flipH="1" flipV="1">
            <a:off x="2076893" y="3150826"/>
            <a:ext cx="2287732" cy="67117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1"/>
            <a:endCxn id="4" idx="3"/>
          </p:cNvCxnSpPr>
          <p:nvPr/>
        </p:nvCxnSpPr>
        <p:spPr>
          <a:xfrm flipH="1">
            <a:off x="8141312" y="3410600"/>
            <a:ext cx="1819155" cy="7956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1"/>
          </p:cNvCxnSpPr>
          <p:nvPr/>
        </p:nvCxnSpPr>
        <p:spPr>
          <a:xfrm flipH="1" flipV="1">
            <a:off x="8141312" y="4570013"/>
            <a:ext cx="2388632" cy="5200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828024" y="2887778"/>
            <a:ext cx="1293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Collect data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8383405" y="4936598"/>
            <a:ext cx="1879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Control challenge </a:t>
            </a:r>
          </a:p>
          <a:p>
            <a:r>
              <a:rPr lang="en-US" dirty="0" smtClean="0"/>
              <a:t>conditions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153860" y="4147149"/>
            <a:ext cx="1837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Create challenges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8095598" y="3124282"/>
            <a:ext cx="1864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Accept challenges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8564642" y="3901274"/>
            <a:ext cx="1516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Update scores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047601" y="3276704"/>
            <a:ext cx="18944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Apply </a:t>
            </a:r>
          </a:p>
          <a:p>
            <a:r>
              <a:rPr lang="en-US" dirty="0" smtClean="0"/>
              <a:t>recommendations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587007" y="4905357"/>
            <a:ext cx="1759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Report problems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027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9" grpId="0" animBg="1"/>
      <p:bldP spid="10" grpId="0" animBg="1"/>
      <p:bldP spid="24" grpId="0"/>
      <p:bldP spid="25" grpId="0"/>
      <p:bldP spid="29" grpId="0"/>
      <p:bldP spid="33" grpId="0"/>
      <p:bldP spid="34" grpId="0"/>
      <p:bldP spid="35" grpId="0"/>
      <p:bldP spid="3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DEMO TIME!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579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176</TotalTime>
  <Words>208</Words>
  <Application>Microsoft Office PowerPoint</Application>
  <PresentationFormat>Widescreen</PresentationFormat>
  <Paragraphs>52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Myriad Pro</vt:lpstr>
      <vt:lpstr>Retrospect</vt:lpstr>
      <vt:lpstr>Challenge your Smartness with BetterHOME</vt:lpstr>
      <vt:lpstr>Smart Houses are Already Here!</vt:lpstr>
      <vt:lpstr>Our Life is a Game! And Sometimes it is Challenging</vt:lpstr>
      <vt:lpstr>Challenge Your Friends  for Better Living Experience!</vt:lpstr>
      <vt:lpstr>Solution: Improve Your Smart House  through the Game</vt:lpstr>
      <vt:lpstr>DEMO TIME!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Challenge your Smartness with BetterHOME</dc:title>
  <dc:creator>Andrey</dc:creator>
  <cp:lastModifiedBy>Andrey</cp:lastModifiedBy>
  <cp:revision>59</cp:revision>
  <dcterms:created xsi:type="dcterms:W3CDTF">2016-10-15T12:18:21Z</dcterms:created>
  <dcterms:modified xsi:type="dcterms:W3CDTF">2016-10-15T15:15:09Z</dcterms:modified>
</cp:coreProperties>
</file>