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5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8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8/17/23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8/17/23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$</a:t>
            </a:r>
            <a:r>
              <a:rPr lang="en-US" dirty="0" err="1"/>
              <a:t>lim</a:t>
            </a:r>
            <a:r>
              <a:rPr lang="en-US" dirty="0"/>
              <a:t>_{r_1 \</a:t>
            </a:r>
            <a:r>
              <a:rPr lang="en-US" dirty="0" err="1"/>
              <a:t>rightarrow</a:t>
            </a:r>
            <a:r>
              <a:rPr lang="en-US" dirty="0"/>
              <a:t> \</a:t>
            </a:r>
            <a:r>
              <a:rPr lang="en-US" dirty="0" err="1"/>
              <a:t>infty</a:t>
            </a:r>
            <a:r>
              <a:rPr lang="en-US" dirty="0"/>
              <a:t>}~ \</a:t>
            </a:r>
            <a:r>
              <a:rPr lang="en-US" dirty="0" err="1"/>
              <a:t>mathcal</a:t>
            </a:r>
            <a:r>
              <a:rPr lang="en-US" dirty="0"/>
              <a:t>{C}^{S_N}_{</a:t>
            </a:r>
            <a:r>
              <a:rPr lang="en-US" dirty="0" err="1"/>
              <a:t>r_m</a:t>
            </a:r>
            <a:r>
              <a:rPr lang="en-US" dirty="0"/>
              <a:t>} = 1$ for $m &lt; N$.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64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$</a:t>
            </a:r>
            <a:r>
              <a:rPr lang="en-US" dirty="0" err="1"/>
              <a:t>lim</a:t>
            </a:r>
            <a:r>
              <a:rPr lang="en-US" dirty="0"/>
              <a:t>_{r_1 \</a:t>
            </a:r>
            <a:r>
              <a:rPr lang="en-US" dirty="0" err="1"/>
              <a:t>rightarrow</a:t>
            </a:r>
            <a:r>
              <a:rPr lang="en-US" dirty="0"/>
              <a:t> \</a:t>
            </a:r>
            <a:r>
              <a:rPr lang="en-US" dirty="0" err="1"/>
              <a:t>infty</a:t>
            </a:r>
            <a:r>
              <a:rPr lang="en-US" dirty="0"/>
              <a:t>}~ \</a:t>
            </a:r>
            <a:r>
              <a:rPr lang="en-US" dirty="0" err="1"/>
              <a:t>mathcal</a:t>
            </a:r>
            <a:r>
              <a:rPr lang="en-US" dirty="0"/>
              <a:t>{C}^{S_N}_{</a:t>
            </a:r>
            <a:r>
              <a:rPr lang="en-US" dirty="0" err="1"/>
              <a:t>r_m</a:t>
            </a:r>
            <a:r>
              <a:rPr lang="en-US" dirty="0"/>
              <a:t>} = 1$ for $m &lt; N$.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611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3558" y="6324600"/>
            <a:ext cx="50689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14B4FE-B7AB-F9F2-A8BC-4C06FE5B92C9}"/>
              </a:ext>
            </a:extLst>
          </p:cNvPr>
          <p:cNvSpPr/>
          <p:nvPr/>
        </p:nvSpPr>
        <p:spPr>
          <a:xfrm>
            <a:off x="1192192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8412B1-3522-F8D2-9712-5DE2B3F21A63}"/>
              </a:ext>
            </a:extLst>
          </p:cNvPr>
          <p:cNvSpPr/>
          <p:nvPr/>
        </p:nvSpPr>
        <p:spPr>
          <a:xfrm>
            <a:off x="3189790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EB4A1B-4728-A356-D4D9-9CD8EBC08452}"/>
              </a:ext>
            </a:extLst>
          </p:cNvPr>
          <p:cNvSpPr/>
          <p:nvPr/>
        </p:nvSpPr>
        <p:spPr>
          <a:xfrm>
            <a:off x="5210534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D02A8D38-8177-1A34-E334-03876B46F18B}"/>
              </a:ext>
            </a:extLst>
          </p:cNvPr>
          <p:cNvSpPr/>
          <p:nvPr/>
        </p:nvSpPr>
        <p:spPr>
          <a:xfrm>
            <a:off x="1649392" y="2453834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F8590D0E-2DC6-0EAB-A2C0-0997A038E83B}"/>
              </a:ext>
            </a:extLst>
          </p:cNvPr>
          <p:cNvSpPr/>
          <p:nvPr/>
        </p:nvSpPr>
        <p:spPr>
          <a:xfrm rot="10800000">
            <a:off x="1377387" y="3669173"/>
            <a:ext cx="2402710" cy="1400537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F9AA003A-8F72-64E3-0F75-78B92ECDF0B0}"/>
              </a:ext>
            </a:extLst>
          </p:cNvPr>
          <p:cNvSpPr/>
          <p:nvPr/>
        </p:nvSpPr>
        <p:spPr>
          <a:xfrm rot="10800000" flipH="1" flipV="1">
            <a:off x="3646990" y="1303211"/>
            <a:ext cx="2200639" cy="1400536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91724D8C-E7B8-65B7-9349-61C4571346BA}"/>
              </a:ext>
            </a:extLst>
          </p:cNvPr>
          <p:cNvSpPr/>
          <p:nvPr/>
        </p:nvSpPr>
        <p:spPr>
          <a:xfrm flipH="1" flipV="1">
            <a:off x="3780097" y="3685229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BC3C1-7101-4782-84B2-6BAEB32233B0}"/>
              </a:ext>
            </a:extLst>
          </p:cNvPr>
          <p:cNvSpPr txBox="1"/>
          <p:nvPr/>
        </p:nvSpPr>
        <p:spPr>
          <a:xfrm>
            <a:off x="2255575" y="20034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D1B2-D8D8-1232-18B0-F9BCD20256CB}"/>
              </a:ext>
            </a:extLst>
          </p:cNvPr>
          <p:cNvSpPr txBox="1"/>
          <p:nvPr/>
        </p:nvSpPr>
        <p:spPr>
          <a:xfrm>
            <a:off x="2229927" y="51049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31F6B-7B21-91DA-F498-5F184ADC8D2A}"/>
              </a:ext>
            </a:extLst>
          </p:cNvPr>
          <p:cNvSpPr txBox="1"/>
          <p:nvPr/>
        </p:nvSpPr>
        <p:spPr>
          <a:xfrm>
            <a:off x="3813599" y="92585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766F0-D7B5-4941-618F-6879A59FCEB9}"/>
              </a:ext>
            </a:extLst>
          </p:cNvPr>
          <p:cNvSpPr txBox="1"/>
          <p:nvPr/>
        </p:nvSpPr>
        <p:spPr>
          <a:xfrm>
            <a:off x="3589115" y="489820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3B944-6E56-CAE4-6CF2-364AEE4C758A}"/>
              </a:ext>
            </a:extLst>
          </p:cNvPr>
          <p:cNvSpPr txBox="1"/>
          <p:nvPr/>
        </p:nvSpPr>
        <p:spPr>
          <a:xfrm>
            <a:off x="1780131" y="210958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baseline="-25000" dirty="0"/>
              <a:t>1</a:t>
            </a:r>
            <a:endParaRPr lang="en-US" i="1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450114-AC17-3FDD-F414-3288610EC5FF}"/>
              </a:ext>
            </a:extLst>
          </p:cNvPr>
          <p:cNvSpPr txBox="1"/>
          <p:nvPr/>
        </p:nvSpPr>
        <p:spPr>
          <a:xfrm>
            <a:off x="5655108" y="396264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915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14B4FE-B7AB-F9F2-A8BC-4C06FE5B92C9}"/>
              </a:ext>
            </a:extLst>
          </p:cNvPr>
          <p:cNvSpPr/>
          <p:nvPr/>
        </p:nvSpPr>
        <p:spPr>
          <a:xfrm>
            <a:off x="1192192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8412B1-3522-F8D2-9712-5DE2B3F21A63}"/>
              </a:ext>
            </a:extLst>
          </p:cNvPr>
          <p:cNvSpPr/>
          <p:nvPr/>
        </p:nvSpPr>
        <p:spPr>
          <a:xfrm>
            <a:off x="3189790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EB4A1B-4728-A356-D4D9-9CD8EBC08452}"/>
              </a:ext>
            </a:extLst>
          </p:cNvPr>
          <p:cNvSpPr/>
          <p:nvPr/>
        </p:nvSpPr>
        <p:spPr>
          <a:xfrm>
            <a:off x="5210534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D02A8D38-8177-1A34-E334-03876B46F18B}"/>
              </a:ext>
            </a:extLst>
          </p:cNvPr>
          <p:cNvSpPr/>
          <p:nvPr/>
        </p:nvSpPr>
        <p:spPr>
          <a:xfrm>
            <a:off x="1649392" y="2453834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F8590D0E-2DC6-0EAB-A2C0-0997A038E83B}"/>
              </a:ext>
            </a:extLst>
          </p:cNvPr>
          <p:cNvSpPr/>
          <p:nvPr/>
        </p:nvSpPr>
        <p:spPr>
          <a:xfrm rot="10800000">
            <a:off x="1632029" y="3669172"/>
            <a:ext cx="1997598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BC3C1-7101-4782-84B2-6BAEB32233B0}"/>
              </a:ext>
            </a:extLst>
          </p:cNvPr>
          <p:cNvSpPr txBox="1"/>
          <p:nvPr/>
        </p:nvSpPr>
        <p:spPr>
          <a:xfrm>
            <a:off x="2255575" y="200347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8D1B2-D8D8-1232-18B0-F9BCD20256CB}"/>
              </a:ext>
            </a:extLst>
          </p:cNvPr>
          <p:cNvSpPr txBox="1"/>
          <p:nvPr/>
        </p:nvSpPr>
        <p:spPr>
          <a:xfrm>
            <a:off x="2302364" y="452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31F6B-7B21-91DA-F498-5F184ADC8D2A}"/>
              </a:ext>
            </a:extLst>
          </p:cNvPr>
          <p:cNvSpPr txBox="1"/>
          <p:nvPr/>
        </p:nvSpPr>
        <p:spPr>
          <a:xfrm>
            <a:off x="3813599" y="92585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766F0-D7B5-4941-618F-6879A59FCEB9}"/>
              </a:ext>
            </a:extLst>
          </p:cNvPr>
          <p:cNvSpPr txBox="1"/>
          <p:nvPr/>
        </p:nvSpPr>
        <p:spPr>
          <a:xfrm>
            <a:off x="1780131" y="443310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3B944-6E56-CAE4-6CF2-364AEE4C758A}"/>
              </a:ext>
            </a:extLst>
          </p:cNvPr>
          <p:cNvSpPr txBox="1"/>
          <p:nvPr/>
        </p:nvSpPr>
        <p:spPr>
          <a:xfrm>
            <a:off x="1780131" y="210958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baseline="-25000" dirty="0">
                <a:solidFill>
                  <a:srgbClr val="FFC000"/>
                </a:solidFill>
              </a:rPr>
              <a:t>1</a:t>
            </a:r>
            <a:endParaRPr lang="en-US" b="1" i="1" baseline="-25000" dirty="0">
              <a:solidFill>
                <a:srgbClr val="FFC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450114-AC17-3FDD-F414-3288610EC5FF}"/>
              </a:ext>
            </a:extLst>
          </p:cNvPr>
          <p:cNvSpPr txBox="1"/>
          <p:nvPr/>
        </p:nvSpPr>
        <p:spPr>
          <a:xfrm>
            <a:off x="3864498" y="443310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k</a:t>
            </a:r>
            <a:r>
              <a:rPr lang="en-US" b="1" i="1" baseline="-25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F84B92-940E-2206-9AF5-BFCCE3F8C878}"/>
              </a:ext>
            </a:extLst>
          </p:cNvPr>
          <p:cNvSpPr/>
          <p:nvPr/>
        </p:nvSpPr>
        <p:spPr>
          <a:xfrm>
            <a:off x="7186906" y="2754775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511A9-6323-1EA0-4469-EEB5C7CE74A9}"/>
              </a:ext>
            </a:extLst>
          </p:cNvPr>
          <p:cNvGrpSpPr/>
          <p:nvPr/>
        </p:nvGrpSpPr>
        <p:grpSpPr>
          <a:xfrm>
            <a:off x="4427120" y="3211975"/>
            <a:ext cx="396240" cy="91440"/>
            <a:chOff x="5521124" y="5626696"/>
            <a:chExt cx="396240" cy="914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C9A6BA-4298-F812-017B-E53E05E14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11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310972-098B-57C1-0BD2-B0A96E509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35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67B83E-7D5B-A73A-6E1F-3A79FC777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5924" y="562669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45294067-4FB5-36BD-79A1-9C644F3B4E82}"/>
              </a:ext>
            </a:extLst>
          </p:cNvPr>
          <p:cNvSpPr/>
          <p:nvPr/>
        </p:nvSpPr>
        <p:spPr>
          <a:xfrm>
            <a:off x="3672161" y="2389908"/>
            <a:ext cx="914400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C0AD8EE0-C243-504A-422B-F3A7D4C051DD}"/>
              </a:ext>
            </a:extLst>
          </p:cNvPr>
          <p:cNvSpPr/>
          <p:nvPr/>
        </p:nvSpPr>
        <p:spPr>
          <a:xfrm>
            <a:off x="4834935" y="2407778"/>
            <a:ext cx="914400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1B707-C0C7-2FF5-B510-C4AA6BB1548D}"/>
              </a:ext>
            </a:extLst>
          </p:cNvPr>
          <p:cNvSpPr txBox="1"/>
          <p:nvPr/>
        </p:nvSpPr>
        <p:spPr>
          <a:xfrm>
            <a:off x="3781636" y="204449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k</a:t>
            </a:r>
            <a:r>
              <a:rPr lang="en-US" b="1" i="1" baseline="-250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0CFAAC6B-E789-5B79-2D13-C9842CCE4EC6}"/>
              </a:ext>
            </a:extLst>
          </p:cNvPr>
          <p:cNvSpPr/>
          <p:nvPr/>
        </p:nvSpPr>
        <p:spPr>
          <a:xfrm rot="10800000">
            <a:off x="3699744" y="3719317"/>
            <a:ext cx="727376" cy="625564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5E82315B-15C7-39B6-A49B-77606449AB27}"/>
              </a:ext>
            </a:extLst>
          </p:cNvPr>
          <p:cNvSpPr/>
          <p:nvPr/>
        </p:nvSpPr>
        <p:spPr>
          <a:xfrm rot="10800000">
            <a:off x="4940358" y="3719317"/>
            <a:ext cx="727376" cy="625564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35F94AFA-25A6-0DDA-2DC8-FE5FE783CBD5}"/>
              </a:ext>
            </a:extLst>
          </p:cNvPr>
          <p:cNvSpPr/>
          <p:nvPr/>
        </p:nvSpPr>
        <p:spPr>
          <a:xfrm rot="10800000">
            <a:off x="5827140" y="3738376"/>
            <a:ext cx="1997598" cy="763931"/>
          </a:xfrm>
          <a:prstGeom prst="utur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U-Turn Arrow 27">
            <a:extLst>
              <a:ext uri="{FF2B5EF4-FFF2-40B4-BE49-F238E27FC236}">
                <a16:creationId xmlns:a16="http://schemas.microsoft.com/office/drawing/2014/main" id="{05F2509A-FBE5-B764-62CB-3AE4C393B6E4}"/>
              </a:ext>
            </a:extLst>
          </p:cNvPr>
          <p:cNvSpPr/>
          <p:nvPr/>
        </p:nvSpPr>
        <p:spPr>
          <a:xfrm>
            <a:off x="5763720" y="2338577"/>
            <a:ext cx="1997598" cy="300942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1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217070</TotalTime>
  <Words>92</Words>
  <Application>Microsoft Macintosh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3550</cp:revision>
  <dcterms:created xsi:type="dcterms:W3CDTF">2008-11-04T22:35:39Z</dcterms:created>
  <dcterms:modified xsi:type="dcterms:W3CDTF">2023-08-22T17:57:21Z</dcterms:modified>
</cp:coreProperties>
</file>