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377387" y="3669173"/>
            <a:ext cx="2402710" cy="1400537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9AA003A-8F72-64E3-0F75-78B92ECDF0B0}"/>
              </a:ext>
            </a:extLst>
          </p:cNvPr>
          <p:cNvSpPr/>
          <p:nvPr/>
        </p:nvSpPr>
        <p:spPr>
          <a:xfrm rot="10800000" flipH="1">
            <a:off x="3679300" y="3669174"/>
            <a:ext cx="2200639" cy="1400536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91724D8C-E7B8-65B7-9349-61C4571346BA}"/>
              </a:ext>
            </a:extLst>
          </p:cNvPr>
          <p:cNvSpPr/>
          <p:nvPr/>
        </p:nvSpPr>
        <p:spPr>
          <a:xfrm flipH="1">
            <a:off x="3679299" y="243068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229927" y="51049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209743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3545</cp:revision>
  <dcterms:created xsi:type="dcterms:W3CDTF">2008-11-04T22:35:39Z</dcterms:created>
  <dcterms:modified xsi:type="dcterms:W3CDTF">2023-08-17T15:50:21Z</dcterms:modified>
</cp:coreProperties>
</file>