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1" r:id="rId2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03"/>
    <p:restoredTop sz="86463"/>
  </p:normalViewPr>
  <p:slideViewPr>
    <p:cSldViewPr snapToGrid="0" snapToObjects="1">
      <p:cViewPr varScale="1">
        <p:scale>
          <a:sx n="110" d="100"/>
          <a:sy n="110" d="100"/>
        </p:scale>
        <p:origin x="200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1/22/24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1/22/24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26110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3558" y="6324600"/>
            <a:ext cx="50689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714B4FE-B7AB-F9F2-A8BC-4C06FE5B92C9}"/>
              </a:ext>
            </a:extLst>
          </p:cNvPr>
          <p:cNvSpPr/>
          <p:nvPr/>
        </p:nvSpPr>
        <p:spPr>
          <a:xfrm>
            <a:off x="567158" y="2754775"/>
            <a:ext cx="914400" cy="914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68412B1-3522-F8D2-9712-5DE2B3F21A63}"/>
              </a:ext>
            </a:extLst>
          </p:cNvPr>
          <p:cNvSpPr/>
          <p:nvPr/>
        </p:nvSpPr>
        <p:spPr>
          <a:xfrm>
            <a:off x="2205942" y="2754775"/>
            <a:ext cx="914400" cy="914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7EB4A1B-4728-A356-D4D9-9CD8EBC08452}"/>
              </a:ext>
            </a:extLst>
          </p:cNvPr>
          <p:cNvSpPr/>
          <p:nvPr/>
        </p:nvSpPr>
        <p:spPr>
          <a:xfrm>
            <a:off x="6113359" y="2754775"/>
            <a:ext cx="914400" cy="914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</a:t>
            </a:r>
            <a:r>
              <a:rPr lang="en-US" sz="2400" baseline="-25000" dirty="0">
                <a:solidFill>
                  <a:schemeClr val="tx1"/>
                </a:solidFill>
              </a:rPr>
              <a:t>N-1</a:t>
            </a:r>
          </a:p>
        </p:txBody>
      </p:sp>
      <p:sp>
        <p:nvSpPr>
          <p:cNvPr id="16" name="U-Turn Arrow 15">
            <a:extLst>
              <a:ext uri="{FF2B5EF4-FFF2-40B4-BE49-F238E27FC236}">
                <a16:creationId xmlns:a16="http://schemas.microsoft.com/office/drawing/2014/main" id="{F8590D0E-2DC6-0EAB-A2C0-0997A038E83B}"/>
              </a:ext>
            </a:extLst>
          </p:cNvPr>
          <p:cNvSpPr/>
          <p:nvPr/>
        </p:nvSpPr>
        <p:spPr>
          <a:xfrm rot="10800000" flipH="1" flipV="1">
            <a:off x="6630939" y="1949045"/>
            <a:ext cx="1807005" cy="763931"/>
          </a:xfrm>
          <a:prstGeom prst="uturn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CBC3C1-7101-4782-84B2-6BAEB32233B0}"/>
              </a:ext>
            </a:extLst>
          </p:cNvPr>
          <p:cNvSpPr txBox="1"/>
          <p:nvPr/>
        </p:nvSpPr>
        <p:spPr>
          <a:xfrm>
            <a:off x="1403187" y="451481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fast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38D1B2-D8D8-1232-18B0-F9BCD20256CB}"/>
              </a:ext>
            </a:extLst>
          </p:cNvPr>
          <p:cNvSpPr txBox="1"/>
          <p:nvPr/>
        </p:nvSpPr>
        <p:spPr>
          <a:xfrm>
            <a:off x="1384636" y="195661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slow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D3B944-6E56-CAE4-6CF2-364AEE4C758A}"/>
              </a:ext>
            </a:extLst>
          </p:cNvPr>
          <p:cNvSpPr txBox="1"/>
          <p:nvPr/>
        </p:nvSpPr>
        <p:spPr>
          <a:xfrm>
            <a:off x="1533926" y="4801531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k</a:t>
            </a:r>
            <a:r>
              <a:rPr lang="en-US" b="1" i="1" baseline="-250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5F84B92-940E-2206-9AF5-BFCCE3F8C878}"/>
              </a:ext>
            </a:extLst>
          </p:cNvPr>
          <p:cNvSpPr/>
          <p:nvPr/>
        </p:nvSpPr>
        <p:spPr>
          <a:xfrm>
            <a:off x="7800363" y="2754775"/>
            <a:ext cx="914400" cy="914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</a:t>
            </a:r>
            <a:r>
              <a:rPr lang="en-US" sz="2400" baseline="-25000" dirty="0">
                <a:solidFill>
                  <a:schemeClr val="tx1"/>
                </a:solidFill>
              </a:rPr>
              <a:t>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AF511A9-6323-1EA0-4469-EEB5C7CE74A9}"/>
              </a:ext>
            </a:extLst>
          </p:cNvPr>
          <p:cNvGrpSpPr/>
          <p:nvPr/>
        </p:nvGrpSpPr>
        <p:grpSpPr>
          <a:xfrm>
            <a:off x="3258072" y="3211975"/>
            <a:ext cx="396240" cy="91440"/>
            <a:chOff x="5521124" y="5626696"/>
            <a:chExt cx="396240" cy="9144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C9A6BA-4298-F812-017B-E53E05E148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21124" y="562669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C310972-098B-57C1-0BD2-B0A96E5098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73524" y="562669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467B83E-7D5B-A73A-6E1F-3A79FC7774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25924" y="562669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36B80BE-0A5B-8BE4-8325-220BEB28D483}"/>
              </a:ext>
            </a:extLst>
          </p:cNvPr>
          <p:cNvSpPr txBox="1"/>
          <p:nvPr/>
        </p:nvSpPr>
        <p:spPr>
          <a:xfrm>
            <a:off x="7010449" y="1428797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k</a:t>
            </a:r>
            <a:r>
              <a:rPr lang="en-US" b="1" i="1" baseline="-25000" dirty="0">
                <a:solidFill>
                  <a:srgbClr val="00B050"/>
                </a:solidFill>
              </a:rPr>
              <a:t>2(N-1)-1</a:t>
            </a:r>
          </a:p>
        </p:txBody>
      </p:sp>
      <p:sp>
        <p:nvSpPr>
          <p:cNvPr id="33" name="U-Turn Arrow 32">
            <a:extLst>
              <a:ext uri="{FF2B5EF4-FFF2-40B4-BE49-F238E27FC236}">
                <a16:creationId xmlns:a16="http://schemas.microsoft.com/office/drawing/2014/main" id="{6E652211-F7B8-1349-484D-1D4500801A5C}"/>
              </a:ext>
            </a:extLst>
          </p:cNvPr>
          <p:cNvSpPr/>
          <p:nvPr/>
        </p:nvSpPr>
        <p:spPr>
          <a:xfrm rot="10800000">
            <a:off x="4479552" y="3689920"/>
            <a:ext cx="914400" cy="359879"/>
          </a:xfrm>
          <a:prstGeom prst="uturnArrow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U-Turn Arrow 33">
            <a:extLst>
              <a:ext uri="{FF2B5EF4-FFF2-40B4-BE49-F238E27FC236}">
                <a16:creationId xmlns:a16="http://schemas.microsoft.com/office/drawing/2014/main" id="{25581FC3-334F-40E9-BD8F-B7BB437B2AA3}"/>
              </a:ext>
            </a:extLst>
          </p:cNvPr>
          <p:cNvSpPr/>
          <p:nvPr/>
        </p:nvSpPr>
        <p:spPr>
          <a:xfrm flipH="1" flipV="1">
            <a:off x="5716539" y="3669172"/>
            <a:ext cx="914400" cy="300942"/>
          </a:xfrm>
          <a:prstGeom prst="uturnArrow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U-Turn Arrow 35">
            <a:extLst>
              <a:ext uri="{FF2B5EF4-FFF2-40B4-BE49-F238E27FC236}">
                <a16:creationId xmlns:a16="http://schemas.microsoft.com/office/drawing/2014/main" id="{70051180-F37C-AFD3-0A58-029D270B0B44}"/>
              </a:ext>
            </a:extLst>
          </p:cNvPr>
          <p:cNvSpPr/>
          <p:nvPr/>
        </p:nvSpPr>
        <p:spPr>
          <a:xfrm>
            <a:off x="1012320" y="2431150"/>
            <a:ext cx="1597309" cy="30094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U-Turn Arrow 39">
            <a:extLst>
              <a:ext uri="{FF2B5EF4-FFF2-40B4-BE49-F238E27FC236}">
                <a16:creationId xmlns:a16="http://schemas.microsoft.com/office/drawing/2014/main" id="{B8D8C4D8-ECC6-C938-34E8-43EE6EAC7FB9}"/>
              </a:ext>
            </a:extLst>
          </p:cNvPr>
          <p:cNvSpPr/>
          <p:nvPr/>
        </p:nvSpPr>
        <p:spPr>
          <a:xfrm flipH="1" flipV="1">
            <a:off x="6718228" y="3710974"/>
            <a:ext cx="1628545" cy="300942"/>
          </a:xfrm>
          <a:prstGeom prst="uturnArrow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EDBA584-A859-E02C-525F-62951021D7B1}"/>
              </a:ext>
            </a:extLst>
          </p:cNvPr>
          <p:cNvGrpSpPr/>
          <p:nvPr/>
        </p:nvGrpSpPr>
        <p:grpSpPr>
          <a:xfrm>
            <a:off x="5245850" y="3166255"/>
            <a:ext cx="396240" cy="91440"/>
            <a:chOff x="5521124" y="5626696"/>
            <a:chExt cx="396240" cy="9144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5B89FF7-ECA7-9620-22A5-19B5B57C73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21124" y="562669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A597A74-AD26-8E86-61E0-9F9247E8E4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73524" y="562669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ED3269F-1997-C5F7-DA06-AACA3B14C9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25924" y="562669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23EC1654-DA1F-F04A-1080-53913A4C2772}"/>
              </a:ext>
            </a:extLst>
          </p:cNvPr>
          <p:cNvSpPr/>
          <p:nvPr/>
        </p:nvSpPr>
        <p:spPr>
          <a:xfrm>
            <a:off x="3990732" y="2796574"/>
            <a:ext cx="914400" cy="914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S</a:t>
            </a:r>
            <a:r>
              <a:rPr lang="en-US" sz="2400" i="1" baseline="-25000" dirty="0" err="1">
                <a:solidFill>
                  <a:schemeClr val="tx1"/>
                </a:solidFill>
              </a:rPr>
              <a:t>m</a:t>
            </a:r>
            <a:endParaRPr lang="en-US" sz="2400" i="1" baseline="-25000" dirty="0">
              <a:solidFill>
                <a:schemeClr val="tx1"/>
              </a:solidFill>
            </a:endParaRPr>
          </a:p>
        </p:txBody>
      </p:sp>
      <p:sp>
        <p:nvSpPr>
          <p:cNvPr id="47" name="U-Turn Arrow 46">
            <a:extLst>
              <a:ext uri="{FF2B5EF4-FFF2-40B4-BE49-F238E27FC236}">
                <a16:creationId xmlns:a16="http://schemas.microsoft.com/office/drawing/2014/main" id="{677E82FB-BDB9-0393-6341-E4D701977FB7}"/>
              </a:ext>
            </a:extLst>
          </p:cNvPr>
          <p:cNvSpPr/>
          <p:nvPr/>
        </p:nvSpPr>
        <p:spPr>
          <a:xfrm rot="10800000" flipH="1" flipV="1">
            <a:off x="3813428" y="1956611"/>
            <a:ext cx="663651" cy="763931"/>
          </a:xfrm>
          <a:prstGeom prst="uturn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U-Turn Arrow 47">
            <a:extLst>
              <a:ext uri="{FF2B5EF4-FFF2-40B4-BE49-F238E27FC236}">
                <a16:creationId xmlns:a16="http://schemas.microsoft.com/office/drawing/2014/main" id="{94A835E5-D404-14DA-A628-51A52F14BFF2}"/>
              </a:ext>
            </a:extLst>
          </p:cNvPr>
          <p:cNvSpPr/>
          <p:nvPr/>
        </p:nvSpPr>
        <p:spPr>
          <a:xfrm rot="10800000" flipH="1" flipV="1">
            <a:off x="2645779" y="1959598"/>
            <a:ext cx="663651" cy="763931"/>
          </a:xfrm>
          <a:prstGeom prst="uturn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U-Turn Arrow 48">
            <a:extLst>
              <a:ext uri="{FF2B5EF4-FFF2-40B4-BE49-F238E27FC236}">
                <a16:creationId xmlns:a16="http://schemas.microsoft.com/office/drawing/2014/main" id="{DA6BF386-8BE0-766C-49FC-67250071CE24}"/>
              </a:ext>
            </a:extLst>
          </p:cNvPr>
          <p:cNvSpPr/>
          <p:nvPr/>
        </p:nvSpPr>
        <p:spPr>
          <a:xfrm rot="10800000" flipH="1" flipV="1">
            <a:off x="5889953" y="2071870"/>
            <a:ext cx="663651" cy="763931"/>
          </a:xfrm>
          <a:prstGeom prst="uturn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U-Turn Arrow 49">
            <a:extLst>
              <a:ext uri="{FF2B5EF4-FFF2-40B4-BE49-F238E27FC236}">
                <a16:creationId xmlns:a16="http://schemas.microsoft.com/office/drawing/2014/main" id="{3550B822-2FCB-C37D-D34F-D29E577A389E}"/>
              </a:ext>
            </a:extLst>
          </p:cNvPr>
          <p:cNvSpPr/>
          <p:nvPr/>
        </p:nvSpPr>
        <p:spPr>
          <a:xfrm rot="10800000">
            <a:off x="932042" y="3689919"/>
            <a:ext cx="1677587" cy="763931"/>
          </a:xfrm>
          <a:prstGeom prst="uturn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U-Turn Arrow 50">
            <a:extLst>
              <a:ext uri="{FF2B5EF4-FFF2-40B4-BE49-F238E27FC236}">
                <a16:creationId xmlns:a16="http://schemas.microsoft.com/office/drawing/2014/main" id="{A65CA95A-5BD9-97AE-00D1-7004FD9BC19C}"/>
              </a:ext>
            </a:extLst>
          </p:cNvPr>
          <p:cNvSpPr/>
          <p:nvPr/>
        </p:nvSpPr>
        <p:spPr>
          <a:xfrm flipH="1" flipV="1">
            <a:off x="2726012" y="3710974"/>
            <a:ext cx="731720" cy="300942"/>
          </a:xfrm>
          <a:prstGeom prst="uturnArrow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U-Turn Arrow 51">
            <a:extLst>
              <a:ext uri="{FF2B5EF4-FFF2-40B4-BE49-F238E27FC236}">
                <a16:creationId xmlns:a16="http://schemas.microsoft.com/office/drawing/2014/main" id="{E581BC46-C60F-ABC7-EB51-5C53D40502B4}"/>
              </a:ext>
            </a:extLst>
          </p:cNvPr>
          <p:cNvSpPr/>
          <p:nvPr/>
        </p:nvSpPr>
        <p:spPr>
          <a:xfrm flipH="1" flipV="1">
            <a:off x="3690496" y="3712901"/>
            <a:ext cx="731720" cy="30094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0"/>
              <a:gd name="adj5" fmla="val 75000"/>
            </a:avLst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EA45F86-FFDD-F0F9-F226-C0C073C3D50F}"/>
              </a:ext>
            </a:extLst>
          </p:cNvPr>
          <p:cNvSpPr txBox="1"/>
          <p:nvPr/>
        </p:nvSpPr>
        <p:spPr>
          <a:xfrm>
            <a:off x="1517280" y="1669896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C000"/>
                </a:solidFill>
              </a:rPr>
              <a:t>k</a:t>
            </a:r>
            <a:r>
              <a:rPr lang="en-US" b="1" i="1" baseline="-25000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B0D9267-65F4-49C5-1B3D-C4277A582543}"/>
              </a:ext>
            </a:extLst>
          </p:cNvPr>
          <p:cNvSpPr txBox="1"/>
          <p:nvPr/>
        </p:nvSpPr>
        <p:spPr>
          <a:xfrm>
            <a:off x="4564054" y="1519267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k</a:t>
            </a:r>
            <a:r>
              <a:rPr lang="en-US" b="1" i="1" baseline="-25000" dirty="0">
                <a:solidFill>
                  <a:srgbClr val="00B050"/>
                </a:solidFill>
              </a:rPr>
              <a:t>2m-1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56CCD83-62D1-4A24-16EA-D73B913C6A9F}"/>
              </a:ext>
            </a:extLst>
          </p:cNvPr>
          <p:cNvSpPr txBox="1"/>
          <p:nvPr/>
        </p:nvSpPr>
        <p:spPr>
          <a:xfrm>
            <a:off x="4611767" y="4104275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C000"/>
                </a:solidFill>
              </a:rPr>
              <a:t>k</a:t>
            </a:r>
            <a:r>
              <a:rPr lang="en-US" b="1" i="1" baseline="-25000" dirty="0">
                <a:solidFill>
                  <a:srgbClr val="FFC000"/>
                </a:solidFill>
              </a:rPr>
              <a:t>2m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B30717A-4C06-8D4A-5351-A6F0737548C5}"/>
                  </a:ext>
                </a:extLst>
              </p:cNvPr>
              <p:cNvSpPr txBox="1"/>
              <p:nvPr/>
            </p:nvSpPr>
            <p:spPr>
              <a:xfrm>
                <a:off x="2414929" y="4792656"/>
                <a:ext cx="3801554" cy="12518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≫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&lt;1,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en-US" sz="2000" b="0" dirty="0"/>
              </a:p>
              <a:p>
                <a:endParaRPr lang="en-US" sz="2000" b="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B30717A-4C06-8D4A-5351-A6F073754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929" y="4792656"/>
                <a:ext cx="3801554" cy="1251818"/>
              </a:xfrm>
              <a:prstGeom prst="rect">
                <a:avLst/>
              </a:prstGeom>
              <a:blipFill>
                <a:blip r:embed="rId3"/>
                <a:stretch>
                  <a:fillRect l="-333" t="-1000" r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U-Turn Arrow 56">
            <a:extLst>
              <a:ext uri="{FF2B5EF4-FFF2-40B4-BE49-F238E27FC236}">
                <a16:creationId xmlns:a16="http://schemas.microsoft.com/office/drawing/2014/main" id="{F41A5AD8-1DC5-C48C-CA5B-7145D6C0AD56}"/>
              </a:ext>
            </a:extLst>
          </p:cNvPr>
          <p:cNvSpPr/>
          <p:nvPr/>
        </p:nvSpPr>
        <p:spPr>
          <a:xfrm rot="10800000" flipH="1" flipV="1">
            <a:off x="4574588" y="1979261"/>
            <a:ext cx="663651" cy="763931"/>
          </a:xfrm>
          <a:prstGeom prst="uturn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EF59675-530D-7064-0B37-55699E87A2ED}"/>
              </a:ext>
            </a:extLst>
          </p:cNvPr>
          <p:cNvSpPr txBox="1"/>
          <p:nvPr/>
        </p:nvSpPr>
        <p:spPr>
          <a:xfrm>
            <a:off x="7599453" y="4104275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C000"/>
                </a:solidFill>
              </a:rPr>
              <a:t>k</a:t>
            </a:r>
            <a:r>
              <a:rPr lang="en-US" b="1" i="1" baseline="-25000" dirty="0">
                <a:solidFill>
                  <a:srgbClr val="FFC000"/>
                </a:solidFill>
              </a:rPr>
              <a:t>2(N-1)</a:t>
            </a:r>
          </a:p>
        </p:txBody>
      </p:sp>
    </p:spTree>
    <p:extLst>
      <p:ext uri="{BB962C8B-B14F-4D97-AF65-F5344CB8AC3E}">
        <p14:creationId xmlns:p14="http://schemas.microsoft.com/office/powerpoint/2010/main" val="3520516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219698</TotalTime>
  <Words>34</Words>
  <Application>Microsoft Macintosh PowerPoint</Application>
  <PresentationFormat>On-screen Show (4:3)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Cambria Math</vt:lpstr>
      <vt:lpstr>Office Theme</vt:lpstr>
      <vt:lpstr>PowerPoint Presentation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Hellerstein</cp:lastModifiedBy>
  <cp:revision>3577</cp:revision>
  <dcterms:created xsi:type="dcterms:W3CDTF">2008-11-04T22:35:39Z</dcterms:created>
  <dcterms:modified xsi:type="dcterms:W3CDTF">2024-01-23T01:43:20Z</dcterms:modified>
</cp:coreProperties>
</file>