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12/19/23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12/19/23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$</a:t>
            </a:r>
            <a:r>
              <a:rPr lang="en-US" dirty="0" err="1"/>
              <a:t>lim</a:t>
            </a:r>
            <a:r>
              <a:rPr lang="en-US" dirty="0"/>
              <a:t>_{r_1 \</a:t>
            </a:r>
            <a:r>
              <a:rPr lang="en-US" dirty="0" err="1"/>
              <a:t>rightarrow</a:t>
            </a:r>
            <a:r>
              <a:rPr lang="en-US" dirty="0"/>
              <a:t> \</a:t>
            </a:r>
            <a:r>
              <a:rPr lang="en-US" dirty="0" err="1"/>
              <a:t>infty</a:t>
            </a:r>
            <a:r>
              <a:rPr lang="en-US" dirty="0"/>
              <a:t>}~ \</a:t>
            </a:r>
            <a:r>
              <a:rPr lang="en-US" dirty="0" err="1"/>
              <a:t>mathcal</a:t>
            </a:r>
            <a:r>
              <a:rPr lang="en-US" dirty="0"/>
              <a:t>{C}^{S_N}_{</a:t>
            </a:r>
            <a:r>
              <a:rPr lang="en-US" dirty="0" err="1"/>
              <a:t>r_m</a:t>
            </a:r>
            <a:r>
              <a:rPr lang="en-US" dirty="0"/>
              <a:t>} = 1$ for $m &lt; N$.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64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611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019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3558" y="6324600"/>
            <a:ext cx="50689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119219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3189790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521053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D02A8D38-8177-1A34-E334-03876B46F18B}"/>
              </a:ext>
            </a:extLst>
          </p:cNvPr>
          <p:cNvSpPr/>
          <p:nvPr/>
        </p:nvSpPr>
        <p:spPr>
          <a:xfrm>
            <a:off x="1649392" y="245383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>
            <a:off x="1377387" y="3669173"/>
            <a:ext cx="2402710" cy="1400537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F9AA003A-8F72-64E3-0F75-78B92ECDF0B0}"/>
              </a:ext>
            </a:extLst>
          </p:cNvPr>
          <p:cNvSpPr/>
          <p:nvPr/>
        </p:nvSpPr>
        <p:spPr>
          <a:xfrm rot="10800000" flipH="1" flipV="1">
            <a:off x="3646990" y="1303211"/>
            <a:ext cx="2200639" cy="1400536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91724D8C-E7B8-65B7-9349-61C4571346BA}"/>
              </a:ext>
            </a:extLst>
          </p:cNvPr>
          <p:cNvSpPr/>
          <p:nvPr/>
        </p:nvSpPr>
        <p:spPr>
          <a:xfrm flipH="1" flipV="1">
            <a:off x="3780097" y="3685229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2255575" y="20034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2229927" y="51049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31F6B-7B21-91DA-F498-5F184ADC8D2A}"/>
              </a:ext>
            </a:extLst>
          </p:cNvPr>
          <p:cNvSpPr txBox="1"/>
          <p:nvPr/>
        </p:nvSpPr>
        <p:spPr>
          <a:xfrm>
            <a:off x="3813599" y="9258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66F0-D7B5-4941-618F-6879A59FCEB9}"/>
              </a:ext>
            </a:extLst>
          </p:cNvPr>
          <p:cNvSpPr txBox="1"/>
          <p:nvPr/>
        </p:nvSpPr>
        <p:spPr>
          <a:xfrm>
            <a:off x="3589115" y="48982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1780131" y="210958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baseline="-25000" dirty="0"/>
              <a:t>1</a:t>
            </a:r>
            <a:endParaRPr lang="en-US" i="1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450114-AC17-3FDD-F414-3288610EC5FF}"/>
              </a:ext>
            </a:extLst>
          </p:cNvPr>
          <p:cNvSpPr txBox="1"/>
          <p:nvPr/>
        </p:nvSpPr>
        <p:spPr>
          <a:xfrm>
            <a:off x="5655108" y="39626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91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20834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220594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6113359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 flipH="1" flipV="1">
            <a:off x="6630939" y="1949045"/>
            <a:ext cx="1997598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801304" y="45148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481811" y="19566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932043" y="480153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F84B92-940E-2206-9AF5-BFCCE3F8C878}"/>
              </a:ext>
            </a:extLst>
          </p:cNvPr>
          <p:cNvSpPr/>
          <p:nvPr/>
        </p:nvSpPr>
        <p:spPr>
          <a:xfrm>
            <a:off x="8089731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511A9-6323-1EA0-4469-EEB5C7CE74A9}"/>
              </a:ext>
            </a:extLst>
          </p:cNvPr>
          <p:cNvGrpSpPr/>
          <p:nvPr/>
        </p:nvGrpSpPr>
        <p:grpSpPr>
          <a:xfrm>
            <a:off x="3258072" y="3211975"/>
            <a:ext cx="396240" cy="91440"/>
            <a:chOff x="5521124" y="5626696"/>
            <a:chExt cx="396240" cy="914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C9A6BA-4298-F812-017B-E53E05E14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310972-098B-57C1-0BD2-B0A96E509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67B83E-7D5B-A73A-6E1F-3A79FC777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6B80BE-0A5B-8BE4-8325-220BEB28D483}"/>
              </a:ext>
            </a:extLst>
          </p:cNvPr>
          <p:cNvSpPr txBox="1"/>
          <p:nvPr/>
        </p:nvSpPr>
        <p:spPr>
          <a:xfrm>
            <a:off x="7832251" y="142879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2(N-1)-1</a:t>
            </a:r>
          </a:p>
        </p:txBody>
      </p:sp>
      <p:sp>
        <p:nvSpPr>
          <p:cNvPr id="33" name="U-Turn Arrow 32">
            <a:extLst>
              <a:ext uri="{FF2B5EF4-FFF2-40B4-BE49-F238E27FC236}">
                <a16:creationId xmlns:a16="http://schemas.microsoft.com/office/drawing/2014/main" id="{6E652211-F7B8-1349-484D-1D4500801A5C}"/>
              </a:ext>
            </a:extLst>
          </p:cNvPr>
          <p:cNvSpPr/>
          <p:nvPr/>
        </p:nvSpPr>
        <p:spPr>
          <a:xfrm rot="10800000">
            <a:off x="4479552" y="3689920"/>
            <a:ext cx="914400" cy="359879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25581FC3-334F-40E9-BD8F-B7BB437B2AA3}"/>
              </a:ext>
            </a:extLst>
          </p:cNvPr>
          <p:cNvSpPr/>
          <p:nvPr/>
        </p:nvSpPr>
        <p:spPr>
          <a:xfrm flipH="1" flipV="1">
            <a:off x="5716539" y="3669172"/>
            <a:ext cx="91440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70051180-F37C-AFD3-0A58-029D270B0B44}"/>
              </a:ext>
            </a:extLst>
          </p:cNvPr>
          <p:cNvSpPr/>
          <p:nvPr/>
        </p:nvSpPr>
        <p:spPr>
          <a:xfrm>
            <a:off x="612032" y="2431150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B8D8C4D8-ECC6-C938-34E8-43EE6EAC7FB9}"/>
              </a:ext>
            </a:extLst>
          </p:cNvPr>
          <p:cNvSpPr/>
          <p:nvPr/>
        </p:nvSpPr>
        <p:spPr>
          <a:xfrm flipH="1" flipV="1">
            <a:off x="6718228" y="371097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BA584-A859-E02C-525F-62951021D7B1}"/>
              </a:ext>
            </a:extLst>
          </p:cNvPr>
          <p:cNvGrpSpPr/>
          <p:nvPr/>
        </p:nvGrpSpPr>
        <p:grpSpPr>
          <a:xfrm>
            <a:off x="5245850" y="3166255"/>
            <a:ext cx="396240" cy="91440"/>
            <a:chOff x="5521124" y="5626696"/>
            <a:chExt cx="396240" cy="914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B89FF7-ECA7-9620-22A5-19B5B57C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A597A74-AD26-8E86-61E0-9F9247E8E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D3269F-1997-C5F7-DA06-AACA3B14C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3EC1654-DA1F-F04A-1080-53913A4C2772}"/>
              </a:ext>
            </a:extLst>
          </p:cNvPr>
          <p:cNvSpPr/>
          <p:nvPr/>
        </p:nvSpPr>
        <p:spPr>
          <a:xfrm>
            <a:off x="3990732" y="279657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i="1" baseline="-25000" dirty="0" err="1">
                <a:solidFill>
                  <a:schemeClr val="tx1"/>
                </a:solidFill>
              </a:rPr>
              <a:t>m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7" name="U-Turn Arrow 46">
            <a:extLst>
              <a:ext uri="{FF2B5EF4-FFF2-40B4-BE49-F238E27FC236}">
                <a16:creationId xmlns:a16="http://schemas.microsoft.com/office/drawing/2014/main" id="{677E82FB-BDB9-0393-6341-E4D701977FB7}"/>
              </a:ext>
            </a:extLst>
          </p:cNvPr>
          <p:cNvSpPr/>
          <p:nvPr/>
        </p:nvSpPr>
        <p:spPr>
          <a:xfrm rot="10800000" flipH="1" flipV="1">
            <a:off x="3813428" y="1956611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4A835E5-D404-14DA-A628-51A52F14BFF2}"/>
              </a:ext>
            </a:extLst>
          </p:cNvPr>
          <p:cNvSpPr/>
          <p:nvPr/>
        </p:nvSpPr>
        <p:spPr>
          <a:xfrm rot="10800000" flipH="1" flipV="1">
            <a:off x="2645779" y="1959598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>
            <a:extLst>
              <a:ext uri="{FF2B5EF4-FFF2-40B4-BE49-F238E27FC236}">
                <a16:creationId xmlns:a16="http://schemas.microsoft.com/office/drawing/2014/main" id="{DA6BF386-8BE0-766C-49FC-67250071CE24}"/>
              </a:ext>
            </a:extLst>
          </p:cNvPr>
          <p:cNvSpPr/>
          <p:nvPr/>
        </p:nvSpPr>
        <p:spPr>
          <a:xfrm rot="10800000" flipH="1" flipV="1">
            <a:off x="5889953" y="2071870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>
            <a:extLst>
              <a:ext uri="{FF2B5EF4-FFF2-40B4-BE49-F238E27FC236}">
                <a16:creationId xmlns:a16="http://schemas.microsoft.com/office/drawing/2014/main" id="{3550B822-2FCB-C37D-D34F-D29E577A389E}"/>
              </a:ext>
            </a:extLst>
          </p:cNvPr>
          <p:cNvSpPr/>
          <p:nvPr/>
        </p:nvSpPr>
        <p:spPr>
          <a:xfrm rot="10800000">
            <a:off x="612032" y="3689920"/>
            <a:ext cx="1997598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A65CA95A-5BD9-97AE-00D1-7004FD9BC19C}"/>
              </a:ext>
            </a:extLst>
          </p:cNvPr>
          <p:cNvSpPr/>
          <p:nvPr/>
        </p:nvSpPr>
        <p:spPr>
          <a:xfrm flipH="1" flipV="1">
            <a:off x="2726012" y="3710974"/>
            <a:ext cx="73172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E581BC46-C60F-ABC7-EB51-5C53D40502B4}"/>
              </a:ext>
            </a:extLst>
          </p:cNvPr>
          <p:cNvSpPr/>
          <p:nvPr/>
        </p:nvSpPr>
        <p:spPr>
          <a:xfrm flipH="1" flipV="1">
            <a:off x="3690496" y="3712901"/>
            <a:ext cx="731720" cy="30094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75000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A45F86-FFDD-F0F9-F226-C0C073C3D50F}"/>
              </a:ext>
            </a:extLst>
          </p:cNvPr>
          <p:cNvSpPr txBox="1"/>
          <p:nvPr/>
        </p:nvSpPr>
        <p:spPr>
          <a:xfrm>
            <a:off x="614455" y="166989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0D9267-65F4-49C5-1B3D-C4277A582543}"/>
              </a:ext>
            </a:extLst>
          </p:cNvPr>
          <p:cNvSpPr txBox="1"/>
          <p:nvPr/>
        </p:nvSpPr>
        <p:spPr>
          <a:xfrm>
            <a:off x="4564054" y="15192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2m-1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6CCD83-62D1-4A24-16EA-D73B913C6A9F}"/>
              </a:ext>
            </a:extLst>
          </p:cNvPr>
          <p:cNvSpPr txBox="1"/>
          <p:nvPr/>
        </p:nvSpPr>
        <p:spPr>
          <a:xfrm>
            <a:off x="4611767" y="40621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2m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30717A-4C06-8D4A-5351-A6F0737548C5}"/>
                  </a:ext>
                </a:extLst>
              </p:cNvPr>
              <p:cNvSpPr txBox="1"/>
              <p:nvPr/>
            </p:nvSpPr>
            <p:spPr>
              <a:xfrm>
                <a:off x="2414929" y="4792656"/>
                <a:ext cx="3801554" cy="12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&lt;1,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30717A-4C06-8D4A-5351-A6F07375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29" y="4792656"/>
                <a:ext cx="3801554" cy="1251818"/>
              </a:xfrm>
              <a:prstGeom prst="rect">
                <a:avLst/>
              </a:prstGeom>
              <a:blipFill>
                <a:blip r:embed="rId3"/>
                <a:stretch>
                  <a:fillRect l="-333" t="-100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U-Turn Arrow 56">
            <a:extLst>
              <a:ext uri="{FF2B5EF4-FFF2-40B4-BE49-F238E27FC236}">
                <a16:creationId xmlns:a16="http://schemas.microsoft.com/office/drawing/2014/main" id="{F41A5AD8-1DC5-C48C-CA5B-7145D6C0AD56}"/>
              </a:ext>
            </a:extLst>
          </p:cNvPr>
          <p:cNvSpPr/>
          <p:nvPr/>
        </p:nvSpPr>
        <p:spPr>
          <a:xfrm rot="10800000" flipH="1" flipV="1">
            <a:off x="4574588" y="1979261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F59675-530D-7064-0B37-55699E87A2ED}"/>
              </a:ext>
            </a:extLst>
          </p:cNvPr>
          <p:cNvSpPr txBox="1"/>
          <p:nvPr/>
        </p:nvSpPr>
        <p:spPr>
          <a:xfrm>
            <a:off x="7784648" y="42389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2(N-1)</a:t>
            </a:r>
          </a:p>
        </p:txBody>
      </p:sp>
    </p:spTree>
    <p:extLst>
      <p:ext uri="{BB962C8B-B14F-4D97-AF65-F5344CB8AC3E}">
        <p14:creationId xmlns:p14="http://schemas.microsoft.com/office/powerpoint/2010/main" val="352051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157578-A47E-2B72-971B-C5083135C6E0}"/>
              </a:ext>
            </a:extLst>
          </p:cNvPr>
          <p:cNvSpPr txBox="1"/>
          <p:nvPr/>
        </p:nvSpPr>
        <p:spPr>
          <a:xfrm>
            <a:off x="625035" y="246540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C7872-892F-F98A-05F5-A3CC915E7641}"/>
              </a:ext>
            </a:extLst>
          </p:cNvPr>
          <p:cNvSpPr txBox="1"/>
          <p:nvPr/>
        </p:nvSpPr>
        <p:spPr>
          <a:xfrm>
            <a:off x="1889137" y="246540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491E1-8D07-5BBC-E057-C862A6D98A03}"/>
              </a:ext>
            </a:extLst>
          </p:cNvPr>
          <p:cNvSpPr txBox="1"/>
          <p:nvPr/>
        </p:nvSpPr>
        <p:spPr>
          <a:xfrm>
            <a:off x="3153239" y="246540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9AFDB-8369-E13B-D3BA-E2ED7D05A0F0}"/>
              </a:ext>
            </a:extLst>
          </p:cNvPr>
          <p:cNvSpPr txBox="1"/>
          <p:nvPr/>
        </p:nvSpPr>
        <p:spPr>
          <a:xfrm>
            <a:off x="4417341" y="2465407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B2C52-541D-3014-696C-01E15483D63A}"/>
              </a:ext>
            </a:extLst>
          </p:cNvPr>
          <p:cNvSpPr txBox="1"/>
          <p:nvPr/>
        </p:nvSpPr>
        <p:spPr>
          <a:xfrm>
            <a:off x="6410640" y="2471759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-1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69952-D603-E63B-96C8-9DBEF23F6D7A}"/>
              </a:ext>
            </a:extLst>
          </p:cNvPr>
          <p:cNvSpPr txBox="1"/>
          <p:nvPr/>
        </p:nvSpPr>
        <p:spPr>
          <a:xfrm>
            <a:off x="7549313" y="247175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i="1" baseline="-25000" dirty="0"/>
              <a:t>N</a:t>
            </a:r>
            <a:endParaRPr lang="en-US" sz="2800" i="1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9740C2A-E4E8-E392-709D-DA9B28447BEE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535368" y="1833357"/>
            <a:ext cx="12700" cy="126410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88B2AD7-CF76-0B61-B9E1-CBF379095DA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2799470" y="1833357"/>
            <a:ext cx="12700" cy="126410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A7FF25-7D48-4A93-3A1B-C8378B0A2D7D}"/>
                  </a:ext>
                </a:extLst>
              </p:cNvPr>
              <p:cNvSpPr txBox="1"/>
              <p:nvPr/>
            </p:nvSpPr>
            <p:spPr>
              <a:xfrm>
                <a:off x="1025390" y="1942188"/>
                <a:ext cx="1032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A7FF25-7D48-4A93-3A1B-C8378B0A2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90" y="1942188"/>
                <a:ext cx="1032655" cy="276999"/>
              </a:xfrm>
              <a:prstGeom prst="rect">
                <a:avLst/>
              </a:prstGeom>
              <a:blipFill>
                <a:blip r:embed="rId3"/>
                <a:stretch>
                  <a:fillRect l="-241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FA7380-DC14-AF38-EFCA-48C1AD6BA3E1}"/>
                  </a:ext>
                </a:extLst>
              </p:cNvPr>
              <p:cNvSpPr txBox="1"/>
              <p:nvPr/>
            </p:nvSpPr>
            <p:spPr>
              <a:xfrm>
                <a:off x="2350318" y="1927857"/>
                <a:ext cx="1048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FA7380-DC14-AF38-EFCA-48C1AD6BA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318" y="1927857"/>
                <a:ext cx="1048620" cy="276999"/>
              </a:xfrm>
              <a:prstGeom prst="rect">
                <a:avLst/>
              </a:prstGeom>
              <a:blipFill>
                <a:blip r:embed="rId4"/>
                <a:stretch>
                  <a:fillRect l="-2410" r="-120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B60D73D-7DAB-DC8C-BE1F-30A786F5BBAE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4063572" y="1833357"/>
            <a:ext cx="1" cy="1264102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612F17-DAF9-5EF7-C49E-8A648C73AA62}"/>
                  </a:ext>
                </a:extLst>
              </p:cNvPr>
              <p:cNvSpPr txBox="1"/>
              <p:nvPr/>
            </p:nvSpPr>
            <p:spPr>
              <a:xfrm>
                <a:off x="3539262" y="1913526"/>
                <a:ext cx="1048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612F17-DAF9-5EF7-C49E-8A648C73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62" y="1913526"/>
                <a:ext cx="1048620" cy="276999"/>
              </a:xfrm>
              <a:prstGeom prst="rect">
                <a:avLst/>
              </a:prstGeom>
              <a:blipFill>
                <a:blip r:embed="rId5"/>
                <a:stretch>
                  <a:fillRect l="-23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42232CC-1F02-8BCA-84EE-37C3797F1A25}"/>
              </a:ext>
            </a:extLst>
          </p:cNvPr>
          <p:cNvCxnSpPr>
            <a:cxnSpLocks/>
          </p:cNvCxnSpPr>
          <p:nvPr/>
        </p:nvCxnSpPr>
        <p:spPr>
          <a:xfrm rot="5400000">
            <a:off x="1535368" y="2356577"/>
            <a:ext cx="12700" cy="126410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5C07C8-393F-A7CD-9B79-27A948E27DE8}"/>
                  </a:ext>
                </a:extLst>
              </p:cNvPr>
              <p:cNvSpPr txBox="1"/>
              <p:nvPr/>
            </p:nvSpPr>
            <p:spPr>
              <a:xfrm>
                <a:off x="970358" y="3298050"/>
                <a:ext cx="1048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5C07C8-393F-A7CD-9B79-27A948E27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58" y="3298050"/>
                <a:ext cx="1048620" cy="276999"/>
              </a:xfrm>
              <a:prstGeom prst="rect">
                <a:avLst/>
              </a:prstGeom>
              <a:blipFill>
                <a:blip r:embed="rId6"/>
                <a:stretch>
                  <a:fillRect l="-2410" r="-120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D4CC019-7F0B-DA11-03E0-E3962762C30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5400000">
            <a:off x="2799470" y="2356577"/>
            <a:ext cx="12700" cy="126410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DFBDB4-3D1A-9DF4-D58F-0E920582FABD}"/>
              </a:ext>
            </a:extLst>
          </p:cNvPr>
          <p:cNvCxnSpPr>
            <a:cxnSpLocks/>
          </p:cNvCxnSpPr>
          <p:nvPr/>
        </p:nvCxnSpPr>
        <p:spPr>
          <a:xfrm>
            <a:off x="1669039" y="944009"/>
            <a:ext cx="0" cy="983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0D91AC06-D3C0-9B20-8567-2660F8F75F88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4063572" y="2356576"/>
            <a:ext cx="1" cy="1264102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5FF421D-2496-0B96-70D4-B9BFBF2DD760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1984" y="2746604"/>
            <a:ext cx="12702" cy="530348"/>
          </a:xfrm>
          <a:prstGeom prst="curvedConnector4">
            <a:avLst>
              <a:gd name="adj1" fmla="val -1799717"/>
              <a:gd name="adj2" fmla="val 88175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92E4644B-492C-8680-0D37-F232655FCF0B}"/>
              </a:ext>
            </a:extLst>
          </p:cNvPr>
          <p:cNvCxnSpPr>
            <a:cxnSpLocks/>
          </p:cNvCxnSpPr>
          <p:nvPr/>
        </p:nvCxnSpPr>
        <p:spPr>
          <a:xfrm rot="5400000" flipH="1">
            <a:off x="4967553" y="2736155"/>
            <a:ext cx="12702" cy="530348"/>
          </a:xfrm>
          <a:prstGeom prst="curvedConnector4">
            <a:avLst>
              <a:gd name="adj1" fmla="val -1799717"/>
              <a:gd name="adj2" fmla="val 88175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1D806D37-2BF8-522D-50FB-7C3B05B95932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3913" y="2239246"/>
            <a:ext cx="12702" cy="530348"/>
          </a:xfrm>
          <a:prstGeom prst="curvedConnector4">
            <a:avLst>
              <a:gd name="adj1" fmla="val -1799717"/>
              <a:gd name="adj2" fmla="val 88175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67E6226F-812F-4FCB-1E16-9A31C8E4528A}"/>
              </a:ext>
            </a:extLst>
          </p:cNvPr>
          <p:cNvCxnSpPr>
            <a:cxnSpLocks/>
          </p:cNvCxnSpPr>
          <p:nvPr/>
        </p:nvCxnSpPr>
        <p:spPr>
          <a:xfrm rot="5400000" flipV="1">
            <a:off x="4998615" y="2194995"/>
            <a:ext cx="12702" cy="530348"/>
          </a:xfrm>
          <a:prstGeom prst="curvedConnector4">
            <a:avLst>
              <a:gd name="adj1" fmla="val -1799717"/>
              <a:gd name="adj2" fmla="val 88175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58B01549-BE75-3F29-F2BA-5EA9625482C0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rot="5400000">
            <a:off x="7331596" y="2478942"/>
            <a:ext cx="1" cy="1032073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DD75E77-3CE3-5FBD-EF43-8A1443EDA68B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7331595" y="1955723"/>
            <a:ext cx="1" cy="1032073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00291F-C25A-AE60-FE1D-86DBE2D0CA55}"/>
              </a:ext>
            </a:extLst>
          </p:cNvPr>
          <p:cNvGrpSpPr/>
          <p:nvPr/>
        </p:nvGrpSpPr>
        <p:grpSpPr>
          <a:xfrm>
            <a:off x="5494152" y="2727017"/>
            <a:ext cx="396240" cy="91440"/>
            <a:chOff x="5521124" y="5626696"/>
            <a:chExt cx="396240" cy="914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0A1BA05-C62F-84AE-D210-5F696D416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2CA3FFD-1D59-8977-D6DF-2730CAFEE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FCDD64A-7584-AA53-7A9D-E656267B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70328B2-068C-5CF6-3789-1E5E1A7E5D0C}"/>
                  </a:ext>
                </a:extLst>
              </p:cNvPr>
              <p:cNvSpPr txBox="1"/>
              <p:nvPr/>
            </p:nvSpPr>
            <p:spPr>
              <a:xfrm>
                <a:off x="2352825" y="3298050"/>
                <a:ext cx="1038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70328B2-068C-5CF6-3789-1E5E1A7E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5" y="3298050"/>
                <a:ext cx="1038746" cy="276999"/>
              </a:xfrm>
              <a:prstGeom prst="rect">
                <a:avLst/>
              </a:prstGeom>
              <a:blipFill>
                <a:blip r:embed="rId7"/>
                <a:stretch>
                  <a:fillRect l="-2439" r="-122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DCCBFBE-5916-3030-E1A0-5E9DDB71A4B5}"/>
                  </a:ext>
                </a:extLst>
              </p:cNvPr>
              <p:cNvSpPr txBox="1"/>
              <p:nvPr/>
            </p:nvSpPr>
            <p:spPr>
              <a:xfrm>
                <a:off x="6653509" y="3284713"/>
                <a:ext cx="2044599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DCCBFBE-5916-3030-E1A0-5E9DDB71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9" y="3284713"/>
                <a:ext cx="2044599" cy="303673"/>
              </a:xfrm>
              <a:prstGeom prst="rect">
                <a:avLst/>
              </a:prstGeom>
              <a:blipFill>
                <a:blip r:embed="rId8"/>
                <a:stretch>
                  <a:fillRect l="-61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EF08F40-09C5-CC0E-668A-5AF992F7A172}"/>
                  </a:ext>
                </a:extLst>
              </p:cNvPr>
              <p:cNvSpPr txBox="1"/>
              <p:nvPr/>
            </p:nvSpPr>
            <p:spPr>
              <a:xfrm>
                <a:off x="5966963" y="1856339"/>
                <a:ext cx="272260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EF08F40-09C5-CC0E-668A-5AF992F7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63" y="1856339"/>
                <a:ext cx="2722605" cy="296556"/>
              </a:xfrm>
              <a:prstGeom prst="rect">
                <a:avLst/>
              </a:prstGeom>
              <a:blipFill>
                <a:blip r:embed="rId9"/>
                <a:stretch>
                  <a:fillRect l="-46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154090-2A6E-7E5A-EF30-AF0015B4D4B5}"/>
              </a:ext>
            </a:extLst>
          </p:cNvPr>
          <p:cNvCxnSpPr>
            <a:cxnSpLocks/>
          </p:cNvCxnSpPr>
          <p:nvPr/>
        </p:nvCxnSpPr>
        <p:spPr>
          <a:xfrm>
            <a:off x="3013631" y="958340"/>
            <a:ext cx="0" cy="983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A127AC-7688-6EF9-0074-0C271E98DE64}"/>
              </a:ext>
            </a:extLst>
          </p:cNvPr>
          <p:cNvCxnSpPr>
            <a:cxnSpLocks/>
          </p:cNvCxnSpPr>
          <p:nvPr/>
        </p:nvCxnSpPr>
        <p:spPr>
          <a:xfrm>
            <a:off x="4173028" y="944009"/>
            <a:ext cx="0" cy="983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DE27C0-5E72-518D-52F2-568F70ACA8B7}"/>
              </a:ext>
            </a:extLst>
          </p:cNvPr>
          <p:cNvCxnSpPr>
            <a:cxnSpLocks/>
          </p:cNvCxnSpPr>
          <p:nvPr/>
        </p:nvCxnSpPr>
        <p:spPr>
          <a:xfrm>
            <a:off x="7328265" y="872491"/>
            <a:ext cx="0" cy="983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20E10CA-BE06-4116-3BFC-01F8E4784B6B}"/>
                  </a:ext>
                </a:extLst>
              </p:cNvPr>
              <p:cNvSpPr txBox="1"/>
              <p:nvPr/>
            </p:nvSpPr>
            <p:spPr>
              <a:xfrm>
                <a:off x="3549325" y="3311387"/>
                <a:ext cx="1048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20E10CA-BE06-4116-3BFC-01F8E4784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25" y="3311387"/>
                <a:ext cx="1048620" cy="276999"/>
              </a:xfrm>
              <a:prstGeom prst="rect">
                <a:avLst/>
              </a:prstGeom>
              <a:blipFill>
                <a:blip r:embed="rId10"/>
                <a:stretch>
                  <a:fillRect l="-2410" r="-120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64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219408</TotalTime>
  <Words>118</Words>
  <Application>Microsoft Macintosh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3575</cp:revision>
  <dcterms:created xsi:type="dcterms:W3CDTF">2008-11-04T22:35:39Z</dcterms:created>
  <dcterms:modified xsi:type="dcterms:W3CDTF">2023-12-19T19:14:33Z</dcterms:modified>
</cp:coreProperties>
</file>