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 flipV="1">
            <a:off x="3646990" y="1303211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 flipV="1">
            <a:off x="3780097" y="3685229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3589115" y="4898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baseline="-25000" dirty="0"/>
              <a:t>1</a:t>
            </a:r>
            <a:endParaRPr lang="en-US" i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5655108" y="3962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214187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3547</cp:revision>
  <dcterms:created xsi:type="dcterms:W3CDTF">2008-11-04T22:35:39Z</dcterms:created>
  <dcterms:modified xsi:type="dcterms:W3CDTF">2023-08-20T17:53:52Z</dcterms:modified>
</cp:coreProperties>
</file>