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$</a:t>
            </a:r>
            <a:r>
              <a:rPr lang="en-US" dirty="0" err="1"/>
              <a:t>lim</a:t>
            </a:r>
            <a:r>
              <a:rPr lang="en-US" dirty="0"/>
              <a:t>_{r_1 \</a:t>
            </a:r>
            <a:r>
              <a:rPr lang="en-US" dirty="0" err="1"/>
              <a:t>rightarrow</a:t>
            </a:r>
            <a:r>
              <a:rPr lang="en-US" dirty="0"/>
              <a:t> \</a:t>
            </a:r>
            <a:r>
              <a:rPr lang="en-US" dirty="0" err="1"/>
              <a:t>infty</a:t>
            </a:r>
            <a:r>
              <a:rPr lang="en-US" dirty="0"/>
              <a:t>}~ \</a:t>
            </a:r>
            <a:r>
              <a:rPr lang="en-US" dirty="0" err="1"/>
              <a:t>mathcal</a:t>
            </a:r>
            <a:r>
              <a:rPr lang="en-US" dirty="0"/>
              <a:t>{C}^{S_N}_{</a:t>
            </a:r>
            <a:r>
              <a:rPr lang="en-US" dirty="0" err="1"/>
              <a:t>r_m</a:t>
            </a:r>
            <a:r>
              <a:rPr lang="en-US" dirty="0"/>
              <a:t>} = 1$ for $m &lt; N$.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4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11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377387" y="3669173"/>
            <a:ext cx="2402710" cy="1400537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9AA003A-8F72-64E3-0F75-78B92ECDF0B0}"/>
              </a:ext>
            </a:extLst>
          </p:cNvPr>
          <p:cNvSpPr/>
          <p:nvPr/>
        </p:nvSpPr>
        <p:spPr>
          <a:xfrm rot="10800000" flipH="1" flipV="1">
            <a:off x="3646990" y="1303211"/>
            <a:ext cx="2200639" cy="1400536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91724D8C-E7B8-65B7-9349-61C4571346BA}"/>
              </a:ext>
            </a:extLst>
          </p:cNvPr>
          <p:cNvSpPr/>
          <p:nvPr/>
        </p:nvSpPr>
        <p:spPr>
          <a:xfrm flipH="1" flipV="1">
            <a:off x="3780097" y="3685229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229927" y="51049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31F6B-7B21-91DA-F498-5F184ADC8D2A}"/>
              </a:ext>
            </a:extLst>
          </p:cNvPr>
          <p:cNvSpPr txBox="1"/>
          <p:nvPr/>
        </p:nvSpPr>
        <p:spPr>
          <a:xfrm>
            <a:off x="3813599" y="925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66F0-D7B5-4941-618F-6879A59FCEB9}"/>
              </a:ext>
            </a:extLst>
          </p:cNvPr>
          <p:cNvSpPr txBox="1"/>
          <p:nvPr/>
        </p:nvSpPr>
        <p:spPr>
          <a:xfrm>
            <a:off x="3589115" y="48982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780131" y="210958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baseline="-25000" dirty="0"/>
              <a:t>1</a:t>
            </a:r>
            <a:endParaRPr lang="en-US" i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50114-AC17-3FDD-F414-3288610EC5FF}"/>
              </a:ext>
            </a:extLst>
          </p:cNvPr>
          <p:cNvSpPr txBox="1"/>
          <p:nvPr/>
        </p:nvSpPr>
        <p:spPr>
          <a:xfrm>
            <a:off x="5655108" y="3962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20834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220594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6113359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 flipH="1" flipV="1">
            <a:off x="6630939" y="1949045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801304" y="45148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481811" y="19566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932043" y="48015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F84B92-940E-2206-9AF5-BFCCE3F8C878}"/>
              </a:ext>
            </a:extLst>
          </p:cNvPr>
          <p:cNvSpPr/>
          <p:nvPr/>
        </p:nvSpPr>
        <p:spPr>
          <a:xfrm>
            <a:off x="8089731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511A9-6323-1EA0-4469-EEB5C7CE74A9}"/>
              </a:ext>
            </a:extLst>
          </p:cNvPr>
          <p:cNvGrpSpPr/>
          <p:nvPr/>
        </p:nvGrpSpPr>
        <p:grpSpPr>
          <a:xfrm>
            <a:off x="3258072" y="3211975"/>
            <a:ext cx="396240" cy="91440"/>
            <a:chOff x="5521124" y="5626696"/>
            <a:chExt cx="396240" cy="9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C9A6BA-4298-F812-017B-E53E05E14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310972-098B-57C1-0BD2-B0A96E509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67B83E-7D5B-A73A-6E1F-3A79FC777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6B80BE-0A5B-8BE4-8325-220BEB28D483}"/>
              </a:ext>
            </a:extLst>
          </p:cNvPr>
          <p:cNvSpPr txBox="1"/>
          <p:nvPr/>
        </p:nvSpPr>
        <p:spPr>
          <a:xfrm>
            <a:off x="7832251" y="142879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2(N-1)-1</a:t>
            </a: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6E652211-F7B8-1349-484D-1D4500801A5C}"/>
              </a:ext>
            </a:extLst>
          </p:cNvPr>
          <p:cNvSpPr/>
          <p:nvPr/>
        </p:nvSpPr>
        <p:spPr>
          <a:xfrm rot="10800000">
            <a:off x="4479552" y="3689920"/>
            <a:ext cx="914400" cy="359879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25581FC3-334F-40E9-BD8F-B7BB437B2AA3}"/>
              </a:ext>
            </a:extLst>
          </p:cNvPr>
          <p:cNvSpPr/>
          <p:nvPr/>
        </p:nvSpPr>
        <p:spPr>
          <a:xfrm flipH="1" flipV="1">
            <a:off x="5716539" y="3669172"/>
            <a:ext cx="91440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70051180-F37C-AFD3-0A58-029D270B0B44}"/>
              </a:ext>
            </a:extLst>
          </p:cNvPr>
          <p:cNvSpPr/>
          <p:nvPr/>
        </p:nvSpPr>
        <p:spPr>
          <a:xfrm>
            <a:off x="612032" y="2431150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B8D8C4D8-ECC6-C938-34E8-43EE6EAC7FB9}"/>
              </a:ext>
            </a:extLst>
          </p:cNvPr>
          <p:cNvSpPr/>
          <p:nvPr/>
        </p:nvSpPr>
        <p:spPr>
          <a:xfrm flipH="1" flipV="1">
            <a:off x="6718228" y="371097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BA584-A859-E02C-525F-62951021D7B1}"/>
              </a:ext>
            </a:extLst>
          </p:cNvPr>
          <p:cNvGrpSpPr/>
          <p:nvPr/>
        </p:nvGrpSpPr>
        <p:grpSpPr>
          <a:xfrm>
            <a:off x="5245850" y="3166255"/>
            <a:ext cx="396240" cy="91440"/>
            <a:chOff x="5521124" y="5626696"/>
            <a:chExt cx="396240" cy="914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B89FF7-ECA7-9620-22A5-19B5B57C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597A74-AD26-8E86-61E0-9F9247E8E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D3269F-1997-C5F7-DA06-AACA3B14C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3EC1654-DA1F-F04A-1080-53913A4C2772}"/>
              </a:ext>
            </a:extLst>
          </p:cNvPr>
          <p:cNvSpPr/>
          <p:nvPr/>
        </p:nvSpPr>
        <p:spPr>
          <a:xfrm>
            <a:off x="3990732" y="279657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i="1" baseline="-25000" dirty="0" err="1">
                <a:solidFill>
                  <a:schemeClr val="tx1"/>
                </a:solidFill>
              </a:rPr>
              <a:t>m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7" name="U-Turn Arrow 46">
            <a:extLst>
              <a:ext uri="{FF2B5EF4-FFF2-40B4-BE49-F238E27FC236}">
                <a16:creationId xmlns:a16="http://schemas.microsoft.com/office/drawing/2014/main" id="{677E82FB-BDB9-0393-6341-E4D701977FB7}"/>
              </a:ext>
            </a:extLst>
          </p:cNvPr>
          <p:cNvSpPr/>
          <p:nvPr/>
        </p:nvSpPr>
        <p:spPr>
          <a:xfrm rot="10800000" flipH="1" flipV="1">
            <a:off x="3813428" y="195661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4A835E5-D404-14DA-A628-51A52F14BFF2}"/>
              </a:ext>
            </a:extLst>
          </p:cNvPr>
          <p:cNvSpPr/>
          <p:nvPr/>
        </p:nvSpPr>
        <p:spPr>
          <a:xfrm rot="10800000" flipH="1" flipV="1">
            <a:off x="2645779" y="1959598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DA6BF386-8BE0-766C-49FC-67250071CE24}"/>
              </a:ext>
            </a:extLst>
          </p:cNvPr>
          <p:cNvSpPr/>
          <p:nvPr/>
        </p:nvSpPr>
        <p:spPr>
          <a:xfrm rot="10800000" flipH="1" flipV="1">
            <a:off x="5889953" y="2071870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>
            <a:extLst>
              <a:ext uri="{FF2B5EF4-FFF2-40B4-BE49-F238E27FC236}">
                <a16:creationId xmlns:a16="http://schemas.microsoft.com/office/drawing/2014/main" id="{3550B822-2FCB-C37D-D34F-D29E577A389E}"/>
              </a:ext>
            </a:extLst>
          </p:cNvPr>
          <p:cNvSpPr/>
          <p:nvPr/>
        </p:nvSpPr>
        <p:spPr>
          <a:xfrm rot="10800000">
            <a:off x="612032" y="3689920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A65CA95A-5BD9-97AE-00D1-7004FD9BC19C}"/>
              </a:ext>
            </a:extLst>
          </p:cNvPr>
          <p:cNvSpPr/>
          <p:nvPr/>
        </p:nvSpPr>
        <p:spPr>
          <a:xfrm flipH="1" flipV="1">
            <a:off x="2726012" y="3710974"/>
            <a:ext cx="73172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E581BC46-C60F-ABC7-EB51-5C53D40502B4}"/>
              </a:ext>
            </a:extLst>
          </p:cNvPr>
          <p:cNvSpPr/>
          <p:nvPr/>
        </p:nvSpPr>
        <p:spPr>
          <a:xfrm flipH="1" flipV="1">
            <a:off x="3690496" y="3712901"/>
            <a:ext cx="731720" cy="30094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75000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45F86-FFDD-F0F9-F226-C0C073C3D50F}"/>
              </a:ext>
            </a:extLst>
          </p:cNvPr>
          <p:cNvSpPr txBox="1"/>
          <p:nvPr/>
        </p:nvSpPr>
        <p:spPr>
          <a:xfrm>
            <a:off x="614455" y="166989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D9267-65F4-49C5-1B3D-C4277A582543}"/>
              </a:ext>
            </a:extLst>
          </p:cNvPr>
          <p:cNvSpPr txBox="1"/>
          <p:nvPr/>
        </p:nvSpPr>
        <p:spPr>
          <a:xfrm>
            <a:off x="4564054" y="15192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2m-1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6CCD83-62D1-4A24-16EA-D73B913C6A9F}"/>
              </a:ext>
            </a:extLst>
          </p:cNvPr>
          <p:cNvSpPr txBox="1"/>
          <p:nvPr/>
        </p:nvSpPr>
        <p:spPr>
          <a:xfrm>
            <a:off x="4611767" y="40621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2(m+1)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/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blipFill>
                <a:blip r:embed="rId3"/>
                <a:stretch>
                  <a:fillRect l="-333" t="-10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-Turn Arrow 56">
            <a:extLst>
              <a:ext uri="{FF2B5EF4-FFF2-40B4-BE49-F238E27FC236}">
                <a16:creationId xmlns:a16="http://schemas.microsoft.com/office/drawing/2014/main" id="{F41A5AD8-1DC5-C48C-CA5B-7145D6C0AD56}"/>
              </a:ext>
            </a:extLst>
          </p:cNvPr>
          <p:cNvSpPr/>
          <p:nvPr/>
        </p:nvSpPr>
        <p:spPr>
          <a:xfrm rot="10800000" flipH="1" flipV="1">
            <a:off x="4574588" y="197926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F59675-530D-7064-0B37-55699E87A2ED}"/>
              </a:ext>
            </a:extLst>
          </p:cNvPr>
          <p:cNvSpPr txBox="1"/>
          <p:nvPr/>
        </p:nvSpPr>
        <p:spPr>
          <a:xfrm>
            <a:off x="7784648" y="42389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2(N-1)</a:t>
            </a:r>
          </a:p>
        </p:txBody>
      </p:sp>
    </p:spTree>
    <p:extLst>
      <p:ext uri="{BB962C8B-B14F-4D97-AF65-F5344CB8AC3E}">
        <p14:creationId xmlns:p14="http://schemas.microsoft.com/office/powerpoint/2010/main" val="352051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218619</TotalTime>
  <Words>84</Words>
  <Application>Microsoft Macintosh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3564</cp:revision>
  <dcterms:created xsi:type="dcterms:W3CDTF">2008-11-04T22:35:39Z</dcterms:created>
  <dcterms:modified xsi:type="dcterms:W3CDTF">2023-08-23T19:46:09Z</dcterms:modified>
</cp:coreProperties>
</file>