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3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2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9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6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553" y="-567192"/>
            <a:ext cx="4160870" cy="364345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10321" y="980223"/>
            <a:ext cx="1160534" cy="1292990"/>
          </a:xfrm>
          <a:prstGeom prst="roundRect">
            <a:avLst>
              <a:gd name="adj" fmla="val 95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00" y="243973"/>
            <a:ext cx="1520001" cy="1004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947" y="1065549"/>
            <a:ext cx="1422558" cy="424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174" y="1080041"/>
            <a:ext cx="938828" cy="696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244" y="1741976"/>
            <a:ext cx="821315" cy="3254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0686" y="3341160"/>
            <a:ext cx="2359841" cy="1256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4264" y="2482581"/>
            <a:ext cx="1572526" cy="14870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291" y="218619"/>
            <a:ext cx="2383365" cy="1612148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8298256" y="1024693"/>
            <a:ext cx="211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7829559" y="2794286"/>
            <a:ext cx="865903" cy="313952"/>
          </a:xfrm>
          <a:prstGeom prst="bentConnector3">
            <a:avLst>
              <a:gd name="adj1" fmla="val -1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 rot="10800000" flipV="1">
            <a:off x="8410686" y="4134039"/>
            <a:ext cx="2762016" cy="1857794"/>
          </a:xfrm>
          <a:prstGeom prst="bentConnector3">
            <a:avLst>
              <a:gd name="adj1" fmla="val 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05155" y="1283537"/>
            <a:ext cx="1335090" cy="534036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9748381" y="4605778"/>
            <a:ext cx="227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Site Web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9590606" y="82171"/>
            <a:ext cx="141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Repositório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136032" y="2831458"/>
            <a:ext cx="810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Cloud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282446" y="6226418"/>
            <a:ext cx="1507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JAVA</a:t>
            </a:r>
          </a:p>
          <a:p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061025" y="4303171"/>
            <a:ext cx="2002014" cy="37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Dashboard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788627" y="140756"/>
            <a:ext cx="200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API notificação</a:t>
            </a:r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866" y="2306264"/>
            <a:ext cx="3340749" cy="181981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0399" y="4697689"/>
            <a:ext cx="2944299" cy="1770558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2308776" y="2015540"/>
            <a:ext cx="15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TeamViewer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9392" y="1403287"/>
            <a:ext cx="869164" cy="794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313" y="4790444"/>
            <a:ext cx="2660200" cy="1417936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 rot="10800000">
            <a:off x="3491848" y="5695407"/>
            <a:ext cx="1376216" cy="31235"/>
          </a:xfrm>
          <a:prstGeom prst="bentConnector3">
            <a:avLst>
              <a:gd name="adj1" fmla="val 101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129513" y="2129948"/>
            <a:ext cx="1541908" cy="3369464"/>
            <a:chOff x="3129513" y="2129948"/>
            <a:chExt cx="1541908" cy="3369464"/>
          </a:xfrm>
        </p:grpSpPr>
        <p:cxnSp>
          <p:nvCxnSpPr>
            <p:cNvPr id="37" name="Straight Connector 36"/>
            <p:cNvCxnSpPr>
              <a:stCxn id="13" idx="3"/>
            </p:cNvCxnSpPr>
            <p:nvPr/>
          </p:nvCxnSpPr>
          <p:spPr>
            <a:xfrm flipV="1">
              <a:off x="3129513" y="4134039"/>
              <a:ext cx="1207356" cy="1365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 rot="5400000" flipH="1" flipV="1">
              <a:off x="3502983" y="2957637"/>
              <a:ext cx="1996128" cy="34074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>
            <a:stCxn id="13" idx="0"/>
          </p:cNvCxnSpPr>
          <p:nvPr/>
        </p:nvCxnSpPr>
        <p:spPr>
          <a:xfrm flipV="1">
            <a:off x="1799413" y="4245429"/>
            <a:ext cx="0" cy="5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97"/>
          <p:cNvCxnSpPr/>
          <p:nvPr/>
        </p:nvCxnSpPr>
        <p:spPr>
          <a:xfrm>
            <a:off x="2829601" y="980223"/>
            <a:ext cx="1766586" cy="297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Teodoro, Joao Alfredo</dc:creator>
  <cp:lastModifiedBy>Aluno</cp:lastModifiedBy>
  <cp:revision>22</cp:revision>
  <dcterms:created xsi:type="dcterms:W3CDTF">2019-10-09T23:05:00Z</dcterms:created>
  <dcterms:modified xsi:type="dcterms:W3CDTF">2019-11-01T23:01:26Z</dcterms:modified>
</cp:coreProperties>
</file>