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6E39-E028-40D4-96F0-42628B3F5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09B0-AC3E-4F87-9D2E-4FE50FFE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419F-9862-4678-B133-600F36B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6F30-8FEE-431A-B3A7-17EE2BBA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E053-3082-4882-BA3D-D4787D4D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F609-8D53-4868-9EE5-C5D9F99D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96EBB-85FD-4071-AC55-B8F8E09F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F0EA-34C6-4678-9483-D5DC040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C499-86B7-4F1F-A477-C5E6BFDD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852D-4847-4FAB-9B88-518FFC99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50485-F3C7-4680-BBA2-652A175FC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34F4-F068-4A21-B85E-B87F80077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2D05-2666-4A88-B4EE-9145DA20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4FA4-7CEB-4697-992C-CE902F1D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1C4-3167-4807-855C-6E2EC154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CAA-1DEC-45C5-9813-CD901173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B3CE-A5FE-4BC0-B702-6837707B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4789-EB81-4063-85E9-8746C408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CEC0-E173-43D3-ACE6-854EBEB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B53D-695D-4025-9175-13D1FAC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972-07A6-4EAF-AF62-04BD92C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5916-3415-438D-97FB-9C28B137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8B31-1C0D-4EBD-B2A3-3B66CE36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6016-7A7D-46A7-85C7-6D9A772F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D754-8C8E-4E05-B78E-00D94E9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5D4F-855C-47D5-A49A-4172C0D7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B857-21C5-4A63-BBB8-280CB3736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A7CD1-611F-45E3-8492-EA165EA47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880A-276D-46EE-A2C7-E7A1566F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AF0A-AB8E-43A3-969D-3A3A721E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40A1E-E140-48DD-B652-C5F78068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B37A-A4F0-4A0D-B817-75856AAC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BC254-1ABA-4450-87A1-DF4BFA11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D1FD5-308D-46D4-9064-EACF69F6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C30F6-FBD5-402A-9DF9-E9D5A1CB3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1FAAB-C21C-42D2-B0D1-18DFB894C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060DE-C8A9-41BE-B62C-57C59261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F0E78-A6CA-4C8D-A27B-43BC870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F1157-A53F-4935-80D8-9F37015C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33EC-7831-4026-A59B-DA8F0F3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B6D26-9F2A-407F-9349-39602DC0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CC4DB-F3B1-42F6-9C87-8CFC9C6C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ED5DF-17CC-48FD-BD56-3BF42810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5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08C0B-9C5C-47CF-87A9-97FCC83B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4BF88-45E3-403C-83DC-7F7F673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F0009-074E-4A6D-B2D3-03D1680A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4919-B15E-42BA-A4EF-161EFA6F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5AD0-20AB-493D-B6DC-1290B05C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E5CBE-EEF9-4F2D-A452-6AEC7E35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09CF2-82CE-4453-A4C5-AA117FB9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A2B3A-090B-4128-BF6F-AFAEA10E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AE643-D035-4D0C-B7F4-059B49EF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C005-1A48-428D-BC93-844F5D37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40B32-BF3A-4EF8-B2F9-033F230ED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D7F9D-97F8-44D3-8614-FB5B6DF4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90F-EA70-4A1C-8190-86C71285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78B4-23A1-46CA-BF9D-3D20BA80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2F59-B1E8-49A0-AB7E-7D294119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26FDE-D259-41FA-BADF-530D101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6762-83B6-41DE-B90E-B0FCE786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979B-A245-4CAA-930C-E438D053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C52B-54FD-41A2-AC7B-BB76FA97A4E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E304-E096-4ED3-A03F-963C64A56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4735-6B56-4E24-B666-E222B05C8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BA353-92F3-493F-B8FD-7200FA323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2F5AA4-8FA2-4066-9AC6-39E45C19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63" y="4811209"/>
            <a:ext cx="1961848" cy="1961848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1BCEFD-D7AF-4F9D-8AAF-6528412B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44" y="4866156"/>
            <a:ext cx="1961848" cy="19618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A0A46-5F44-473D-BD6E-9CF70B9DC1E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4BD336-6AC7-4C76-A574-DA7EB8B21D2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06F5D5-5E27-4E2F-BD87-5C0E851C4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78" y="1725870"/>
            <a:ext cx="1371955" cy="137195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F14D7B-AB28-4456-8CA8-42C8D9F3BE5E}"/>
              </a:ext>
            </a:extLst>
          </p:cNvPr>
          <p:cNvCxnSpPr>
            <a:cxnSpLocks/>
          </p:cNvCxnSpPr>
          <p:nvPr/>
        </p:nvCxnSpPr>
        <p:spPr>
          <a:xfrm>
            <a:off x="0" y="483616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1430FE-6EAB-4794-882B-4EC8C4333914}"/>
              </a:ext>
            </a:extLst>
          </p:cNvPr>
          <p:cNvSpPr txBox="1"/>
          <p:nvPr/>
        </p:nvSpPr>
        <p:spPr>
          <a:xfrm>
            <a:off x="4856480" y="-30480"/>
            <a:ext cx="251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pensa e sente ?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FE65D1-9057-4E6B-ADE9-EC66EA254EE3}"/>
              </a:ext>
            </a:extLst>
          </p:cNvPr>
          <p:cNvSpPr txBox="1"/>
          <p:nvPr/>
        </p:nvSpPr>
        <p:spPr>
          <a:xfrm rot="16200000">
            <a:off x="-599950" y="2218026"/>
            <a:ext cx="1560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ouve ?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A5925-6FF1-429A-9107-955ECFA8CDB0}"/>
              </a:ext>
            </a:extLst>
          </p:cNvPr>
          <p:cNvSpPr txBox="1"/>
          <p:nvPr/>
        </p:nvSpPr>
        <p:spPr>
          <a:xfrm rot="5400000">
            <a:off x="11346933" y="2539851"/>
            <a:ext cx="13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vê ?</a:t>
            </a:r>
            <a:endParaRPr lang="en-US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1DE10E-4559-43AE-BF41-551CC7CEC000}"/>
              </a:ext>
            </a:extLst>
          </p:cNvPr>
          <p:cNvCxnSpPr/>
          <p:nvPr/>
        </p:nvCxnSpPr>
        <p:spPr>
          <a:xfrm>
            <a:off x="6095999" y="4836160"/>
            <a:ext cx="0" cy="202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C053EC-2282-4B55-8515-FF44182C5DD0}"/>
              </a:ext>
            </a:extLst>
          </p:cNvPr>
          <p:cNvSpPr txBox="1"/>
          <p:nvPr/>
        </p:nvSpPr>
        <p:spPr>
          <a:xfrm>
            <a:off x="1993900" y="4833620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dores ?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0A3A0-44B6-4CD2-83FC-6E84CAB28DDF}"/>
              </a:ext>
            </a:extLst>
          </p:cNvPr>
          <p:cNvSpPr txBox="1"/>
          <p:nvPr/>
        </p:nvSpPr>
        <p:spPr>
          <a:xfrm>
            <a:off x="7988299" y="4808220"/>
            <a:ext cx="300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necessidades ?</a:t>
            </a:r>
            <a:endParaRPr lang="en-US" b="1" dirty="0"/>
          </a:p>
        </p:txBody>
      </p: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482E81-4E0E-406E-B4F5-8B4FDD90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76" y="-248678"/>
            <a:ext cx="1961848" cy="1961848"/>
          </a:xfrm>
          <a:prstGeom prst="rect">
            <a:avLst/>
          </a:prstGeom>
        </p:spPr>
      </p:pic>
      <p:pic>
        <p:nvPicPr>
          <p:cNvPr id="35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31E25F-1687-45E8-A6BC-0EFC54E6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96" y="117563"/>
            <a:ext cx="1961848" cy="1961848"/>
          </a:xfrm>
          <a:prstGeom prst="rect">
            <a:avLst/>
          </a:prstGeom>
        </p:spPr>
      </p:pic>
      <p:pic>
        <p:nvPicPr>
          <p:cNvPr id="36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5603EC-6744-4195-B78D-82B74CDD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75" y="-240272"/>
            <a:ext cx="1961848" cy="1961848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7F0B53-71EF-444A-AE84-0EA58725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415592"/>
            <a:ext cx="1961848" cy="1961848"/>
          </a:xfrm>
          <a:prstGeom prst="rect">
            <a:avLst/>
          </a:prstGeom>
        </p:spPr>
      </p:pic>
      <p:pic>
        <p:nvPicPr>
          <p:cNvPr id="38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DB1AEF-4EC8-4ECC-8C7C-1924EA93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" y="1910817"/>
            <a:ext cx="1961848" cy="1961848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D01AEE-0BE5-4477-98E5-546789F4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68" y="1238997"/>
            <a:ext cx="1961848" cy="1961848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752E4B-C85E-4099-ABDE-E51A9873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35" y="618038"/>
            <a:ext cx="1961848" cy="1961848"/>
          </a:xfrm>
          <a:prstGeom prst="rect">
            <a:avLst/>
          </a:prstGeom>
        </p:spPr>
      </p:pic>
      <p:pic>
        <p:nvPicPr>
          <p:cNvPr id="44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7516A5-A647-4931-9E05-E83EDA02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154" y="2217000"/>
            <a:ext cx="1961848" cy="1961848"/>
          </a:xfrm>
          <a:prstGeom prst="rect">
            <a:avLst/>
          </a:prstGeom>
        </p:spPr>
      </p:pic>
      <p:pic>
        <p:nvPicPr>
          <p:cNvPr id="45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BFA33A-EE1D-4E8C-A922-1D5BFA3A9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44860"/>
            <a:ext cx="1961848" cy="196184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91AE4D-624C-4871-8BB0-7AE3951B118E}"/>
              </a:ext>
            </a:extLst>
          </p:cNvPr>
          <p:cNvSpPr txBox="1"/>
          <p:nvPr/>
        </p:nvSpPr>
        <p:spPr>
          <a:xfrm>
            <a:off x="5097780" y="4414520"/>
            <a:ext cx="251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fala e faz?</a:t>
            </a:r>
            <a:endParaRPr lang="en-US" b="1" dirty="0"/>
          </a:p>
        </p:txBody>
      </p:sp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32F21-E13C-487E-A46F-D56BD77A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67" y="3106708"/>
            <a:ext cx="1961848" cy="1961848"/>
          </a:xfrm>
          <a:prstGeom prst="rect">
            <a:avLst/>
          </a:prstGeom>
        </p:spPr>
      </p:pic>
      <p:pic>
        <p:nvPicPr>
          <p:cNvPr id="48" name="Picture 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E3E5FE-74B1-4F7E-A43C-8E8A8514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75" y="2779130"/>
            <a:ext cx="1961848" cy="1961848"/>
          </a:xfrm>
          <a:prstGeom prst="rect">
            <a:avLst/>
          </a:prstGeom>
        </p:spPr>
      </p:pic>
      <p:pic>
        <p:nvPicPr>
          <p:cNvPr id="49" name="Picture 4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DA24C-6A67-457F-81AE-509E7865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82" y="3104353"/>
            <a:ext cx="1961848" cy="1961848"/>
          </a:xfrm>
          <a:prstGeom prst="rect">
            <a:avLst/>
          </a:prstGeom>
        </p:spPr>
      </p:pic>
      <p:pic>
        <p:nvPicPr>
          <p:cNvPr id="50" name="Picture 4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253FDF-DA49-48DB-801A-010B5140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3" y="4939367"/>
            <a:ext cx="1961848" cy="1961848"/>
          </a:xfrm>
          <a:prstGeom prst="rect">
            <a:avLst/>
          </a:prstGeom>
        </p:spPr>
      </p:pic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88165E-B08C-4491-BD8C-D864116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92" y="4906544"/>
            <a:ext cx="1961848" cy="1961848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1D0B9-6166-43FF-80A6-18695F9E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6" y="4884420"/>
            <a:ext cx="1961848" cy="1961848"/>
          </a:xfrm>
          <a:prstGeom prst="rect">
            <a:avLst/>
          </a:prstGeom>
        </p:spPr>
      </p:pic>
      <p:pic>
        <p:nvPicPr>
          <p:cNvPr id="55" name="Picture 5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E267DC-CABB-4A9A-B78C-8BDD79C8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11" y="4851597"/>
            <a:ext cx="1961848" cy="19618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8DB404-58FA-47C5-B8E7-0C31189C2D93}"/>
              </a:ext>
            </a:extLst>
          </p:cNvPr>
          <p:cNvSpPr txBox="1"/>
          <p:nvPr/>
        </p:nvSpPr>
        <p:spPr>
          <a:xfrm>
            <a:off x="3605545" y="155663"/>
            <a:ext cx="112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“As horas dos projetos não batem !”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4064C8-6DA1-4C0D-8758-8339A167D268}"/>
              </a:ext>
            </a:extLst>
          </p:cNvPr>
          <p:cNvSpPr txBox="1"/>
          <p:nvPr/>
        </p:nvSpPr>
        <p:spPr>
          <a:xfrm>
            <a:off x="5546072" y="548292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“o que será que estou fazendo de errado?”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681D2-BB6C-4A4F-B17D-5F692ABE1D93}"/>
              </a:ext>
            </a:extLst>
          </p:cNvPr>
          <p:cNvSpPr txBox="1"/>
          <p:nvPr/>
        </p:nvSpPr>
        <p:spPr>
          <a:xfrm>
            <a:off x="7476265" y="179305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“acho que meus funcionários não estão se dedicando”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523F9-F580-45DD-A0CB-9CA58D1B7513}"/>
              </a:ext>
            </a:extLst>
          </p:cNvPr>
          <p:cNvSpPr txBox="1"/>
          <p:nvPr/>
        </p:nvSpPr>
        <p:spPr>
          <a:xfrm>
            <a:off x="534579" y="827483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sócio falando que algo precisa ser feito!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BA65D0-40C0-4F65-BA61-83B7E6F99403}"/>
              </a:ext>
            </a:extLst>
          </p:cNvPr>
          <p:cNvSpPr txBox="1"/>
          <p:nvPr/>
        </p:nvSpPr>
        <p:spPr>
          <a:xfrm>
            <a:off x="2257007" y="1666130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família diz que ele está muito estressado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AFE668-AAB0-4FAB-BB10-079B21AC0234}"/>
              </a:ext>
            </a:extLst>
          </p:cNvPr>
          <p:cNvSpPr txBox="1"/>
          <p:nvPr/>
        </p:nvSpPr>
        <p:spPr>
          <a:xfrm>
            <a:off x="538277" y="2302195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Os funcionários dizem que não sabem mais o que fazer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F05D0E-EA63-4462-A32C-513355815037}"/>
              </a:ext>
            </a:extLst>
          </p:cNvPr>
          <p:cNvSpPr txBox="1"/>
          <p:nvPr/>
        </p:nvSpPr>
        <p:spPr>
          <a:xfrm>
            <a:off x="8751561" y="1567468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Empresas pequenas entregando trabalhos melhores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7A354A-F1CF-48EA-AE21-36F37A25D15A}"/>
              </a:ext>
            </a:extLst>
          </p:cNvPr>
          <p:cNvSpPr txBox="1"/>
          <p:nvPr/>
        </p:nvSpPr>
        <p:spPr>
          <a:xfrm>
            <a:off x="10477118" y="1048697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Seus funcionários com tempo ocioso no trabalho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289FFA-35EA-421F-90C4-4CCEC849B1F9}"/>
              </a:ext>
            </a:extLst>
          </p:cNvPr>
          <p:cNvSpPr txBox="1"/>
          <p:nvPr/>
        </p:nvSpPr>
        <p:spPr>
          <a:xfrm>
            <a:off x="10436090" y="2640171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 na sua empresa não existe tanto controle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08327D-2505-4190-9CA5-0E93481BA9A2}"/>
              </a:ext>
            </a:extLst>
          </p:cNvPr>
          <p:cNvSpPr txBox="1"/>
          <p:nvPr/>
        </p:nvSpPr>
        <p:spPr>
          <a:xfrm>
            <a:off x="10588490" y="2792571"/>
            <a:ext cx="112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F136F-7A02-4568-855B-C2A124121C28}"/>
              </a:ext>
            </a:extLst>
          </p:cNvPr>
          <p:cNvSpPr txBox="1"/>
          <p:nvPr/>
        </p:nvSpPr>
        <p:spPr>
          <a:xfrm>
            <a:off x="7428108" y="3485373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Constantemente chama a atenção dos funcionários !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32D1FD-532E-4049-86B6-08DFD868ED70}"/>
              </a:ext>
            </a:extLst>
          </p:cNvPr>
          <p:cNvSpPr txBox="1"/>
          <p:nvPr/>
        </p:nvSpPr>
        <p:spPr>
          <a:xfrm>
            <a:off x="5531406" y="3196171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“agora vou implementar algo que resolva nosso problema !”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969FB7-DEAE-4AB1-A58F-330CD5B8FC20}"/>
              </a:ext>
            </a:extLst>
          </p:cNvPr>
          <p:cNvSpPr txBox="1"/>
          <p:nvPr/>
        </p:nvSpPr>
        <p:spPr>
          <a:xfrm>
            <a:off x="3639638" y="3530702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“quero mudar o processo de produtividade da minha empresa”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B4E107-043A-4EEF-9F0F-3FED8569F1AC}"/>
              </a:ext>
            </a:extLst>
          </p:cNvPr>
          <p:cNvSpPr txBox="1"/>
          <p:nvPr/>
        </p:nvSpPr>
        <p:spPr>
          <a:xfrm>
            <a:off x="334470" y="5380558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consegue supervisionar 100% sua equipe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11A29F-18BC-4DFF-9444-E1690A35C519}"/>
              </a:ext>
            </a:extLst>
          </p:cNvPr>
          <p:cNvSpPr txBox="1"/>
          <p:nvPr/>
        </p:nvSpPr>
        <p:spPr>
          <a:xfrm>
            <a:off x="2485163" y="5240668"/>
            <a:ext cx="112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consegue enxergar em qual ponto deve atacar para</a:t>
            </a:r>
          </a:p>
          <a:p>
            <a:r>
              <a:rPr lang="pt-BR" sz="1200" dirty="0"/>
              <a:t>resolver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08770D-4BDA-4253-8FDE-327611E4998D}"/>
              </a:ext>
            </a:extLst>
          </p:cNvPr>
          <p:cNvSpPr txBox="1"/>
          <p:nvPr/>
        </p:nvSpPr>
        <p:spPr>
          <a:xfrm>
            <a:off x="8837396" y="5240668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Precisa de relatórios que o façam enxergar o processo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AC4CF1-2ABE-4C6F-A4CE-B37A197C3470}"/>
              </a:ext>
            </a:extLst>
          </p:cNvPr>
          <p:cNvSpPr txBox="1"/>
          <p:nvPr/>
        </p:nvSpPr>
        <p:spPr>
          <a:xfrm>
            <a:off x="4415233" y="5333442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consegue enxergar os dados do processo 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73FFCC-E51A-4B4E-967B-9BBAA837D241}"/>
              </a:ext>
            </a:extLst>
          </p:cNvPr>
          <p:cNvSpPr txBox="1"/>
          <p:nvPr/>
        </p:nvSpPr>
        <p:spPr>
          <a:xfrm>
            <a:off x="6727189" y="5309517"/>
            <a:ext cx="112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Precisa tornar sua empresa mais competitiva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9A7B98-6740-4B44-8272-E9792043BB61}"/>
              </a:ext>
            </a:extLst>
          </p:cNvPr>
          <p:cNvSpPr txBox="1"/>
          <p:nvPr/>
        </p:nvSpPr>
        <p:spPr>
          <a:xfrm>
            <a:off x="10797683" y="5256788"/>
            <a:ext cx="1120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Precisa que seus funcionários deem 110% de si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498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6" ma:contentTypeDescription="Crie um novo documento." ma:contentTypeScope="" ma:versionID="530025b846b757239230ee9053be16e1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2254a4aead5832002d2352349de8aba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AF696A-6FFC-4189-9C7A-D148B99A759A}"/>
</file>

<file path=customXml/itemProps2.xml><?xml version="1.0" encoding="utf-8"?>
<ds:datastoreItem xmlns:ds="http://schemas.openxmlformats.org/officeDocument/2006/customXml" ds:itemID="{D4DDF09D-85EB-4A5E-BC7C-6A6A9B1B357B}"/>
</file>

<file path=customXml/itemProps3.xml><?xml version="1.0" encoding="utf-8"?>
<ds:datastoreItem xmlns:ds="http://schemas.openxmlformats.org/officeDocument/2006/customXml" ds:itemID="{8B8B92A0-301C-42F7-AA04-D229218EE273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Rover, Marco Antonio Morais</dc:creator>
  <cp:lastModifiedBy>Rover, Marco Antonio Morais</cp:lastModifiedBy>
  <cp:revision>9</cp:revision>
  <dcterms:created xsi:type="dcterms:W3CDTF">2019-09-05T13:45:12Z</dcterms:created>
  <dcterms:modified xsi:type="dcterms:W3CDTF">2019-09-06T13:11:15Z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