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3919"/>
    <a:srgbClr val="0EF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EEE6F-5267-EDDC-0C7C-D8F4C5AD5A61}" v="5" dt="2019-09-05T00:10:57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77" d="100"/>
          <a:sy n="77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UARQUE DA SILVA GUSMÃO" userId="S::alex.gusmao@bandtec.com.br::800786e6-6864-4a44-9a89-c7d17b5091a9" providerId="AD" clId="Web-{FF8EEE6F-5267-EDDC-0C7C-D8F4C5AD5A61}"/>
    <pc:docChg chg="modSld">
      <pc:chgData name="ALEX BUARQUE DA SILVA GUSMÃO" userId="S::alex.gusmao@bandtec.com.br::800786e6-6864-4a44-9a89-c7d17b5091a9" providerId="AD" clId="Web-{FF8EEE6F-5267-EDDC-0C7C-D8F4C5AD5A61}" dt="2019-09-05T00:10:57.755" v="4" actId="20577"/>
      <pc:docMkLst>
        <pc:docMk/>
      </pc:docMkLst>
      <pc:sldChg chg="modSp">
        <pc:chgData name="ALEX BUARQUE DA SILVA GUSMÃO" userId="S::alex.gusmao@bandtec.com.br::800786e6-6864-4a44-9a89-c7d17b5091a9" providerId="AD" clId="Web-{FF8EEE6F-5267-EDDC-0C7C-D8F4C5AD5A61}" dt="2019-09-05T00:10:57.755" v="4" actId="20577"/>
        <pc:sldMkLst>
          <pc:docMk/>
          <pc:sldMk cId="4163218469" sldId="256"/>
        </pc:sldMkLst>
        <pc:spChg chg="mod">
          <ac:chgData name="ALEX BUARQUE DA SILVA GUSMÃO" userId="S::alex.gusmao@bandtec.com.br::800786e6-6864-4a44-9a89-c7d17b5091a9" providerId="AD" clId="Web-{FF8EEE6F-5267-EDDC-0C7C-D8F4C5AD5A61}" dt="2019-09-05T00:10:57.755" v="4" actId="20577"/>
          <ac:spMkLst>
            <pc:docMk/>
            <pc:sldMk cId="4163218469" sldId="256"/>
            <ac:spMk id="13" creationId="{A2D636FC-0D68-4A52-8908-410733604296}"/>
          </ac:spMkLst>
        </pc:spChg>
      </pc:sldChg>
    </pc:docChg>
  </pc:docChgLst>
  <pc:docChgLst>
    <pc:chgData name="ALEX BUARQUE DA SILVA GUSMÃO" userId="800786e6-6864-4a44-9a89-c7d17b5091a9" providerId="ADAL" clId="{0D45D7DD-CC25-4CB5-BEDD-955A2B9FDB83}"/>
    <pc:docChg chg="modSld">
      <pc:chgData name="ALEX BUARQUE DA SILVA GUSMÃO" userId="800786e6-6864-4a44-9a89-c7d17b5091a9" providerId="ADAL" clId="{0D45D7DD-CC25-4CB5-BEDD-955A2B9FDB83}" dt="2019-09-05T00:19:13.111" v="11" actId="207"/>
      <pc:docMkLst>
        <pc:docMk/>
      </pc:docMkLst>
      <pc:sldChg chg="modSp">
        <pc:chgData name="ALEX BUARQUE DA SILVA GUSMÃO" userId="800786e6-6864-4a44-9a89-c7d17b5091a9" providerId="ADAL" clId="{0D45D7DD-CC25-4CB5-BEDD-955A2B9FDB83}" dt="2019-09-05T00:19:13.111" v="11" actId="207"/>
        <pc:sldMkLst>
          <pc:docMk/>
          <pc:sldMk cId="4163218469" sldId="256"/>
        </pc:sldMkLst>
        <pc:spChg chg="mod">
          <ac:chgData name="ALEX BUARQUE DA SILVA GUSMÃO" userId="800786e6-6864-4a44-9a89-c7d17b5091a9" providerId="ADAL" clId="{0D45D7DD-CC25-4CB5-BEDD-955A2B9FDB83}" dt="2019-09-05T00:19:13.111" v="11" actId="207"/>
          <ac:spMkLst>
            <pc:docMk/>
            <pc:sldMk cId="4163218469" sldId="256"/>
            <ac:spMk id="8" creationId="{782A1C6A-E7B2-41D8-BF1E-3512EB724204}"/>
          </ac:spMkLst>
        </pc:spChg>
        <pc:spChg chg="mod">
          <ac:chgData name="ALEX BUARQUE DA SILVA GUSMÃO" userId="800786e6-6864-4a44-9a89-c7d17b5091a9" providerId="ADAL" clId="{0D45D7DD-CC25-4CB5-BEDD-955A2B9FDB83}" dt="2019-09-05T00:19:13.111" v="11" actId="207"/>
          <ac:spMkLst>
            <pc:docMk/>
            <pc:sldMk cId="4163218469" sldId="256"/>
            <ac:spMk id="9" creationId="{B29C8DBC-2DF4-4164-B18F-721457A04269}"/>
          </ac:spMkLst>
        </pc:spChg>
        <pc:spChg chg="mod">
          <ac:chgData name="ALEX BUARQUE DA SILVA GUSMÃO" userId="800786e6-6864-4a44-9a89-c7d17b5091a9" providerId="ADAL" clId="{0D45D7DD-CC25-4CB5-BEDD-955A2B9FDB83}" dt="2019-09-05T00:19:13.111" v="11" actId="207"/>
          <ac:spMkLst>
            <pc:docMk/>
            <pc:sldMk cId="4163218469" sldId="256"/>
            <ac:spMk id="10" creationId="{9C1EF2D2-EA68-43BB-9659-DF6CEEBAEF9E}"/>
          </ac:spMkLst>
        </pc:spChg>
        <pc:spChg chg="mod">
          <ac:chgData name="ALEX BUARQUE DA SILVA GUSMÃO" userId="800786e6-6864-4a44-9a89-c7d17b5091a9" providerId="ADAL" clId="{0D45D7DD-CC25-4CB5-BEDD-955A2B9FDB83}" dt="2019-09-05T00:19:13.111" v="11" actId="207"/>
          <ac:spMkLst>
            <pc:docMk/>
            <pc:sldMk cId="4163218469" sldId="256"/>
            <ac:spMk id="11" creationId="{4BE9071F-AC20-4B54-91B1-BEE2B0314A3A}"/>
          </ac:spMkLst>
        </pc:spChg>
        <pc:spChg chg="mod">
          <ac:chgData name="ALEX BUARQUE DA SILVA GUSMÃO" userId="800786e6-6864-4a44-9a89-c7d17b5091a9" providerId="ADAL" clId="{0D45D7DD-CC25-4CB5-BEDD-955A2B9FDB83}" dt="2019-09-05T00:19:13.111" v="11" actId="207"/>
          <ac:spMkLst>
            <pc:docMk/>
            <pc:sldMk cId="4163218469" sldId="256"/>
            <ac:spMk id="12" creationId="{38BACD9E-463E-437F-B858-EE3C13E39B0E}"/>
          </ac:spMkLst>
        </pc:spChg>
        <pc:spChg chg="mod">
          <ac:chgData name="ALEX BUARQUE DA SILVA GUSMÃO" userId="800786e6-6864-4a44-9a89-c7d17b5091a9" providerId="ADAL" clId="{0D45D7DD-CC25-4CB5-BEDD-955A2B9FDB83}" dt="2019-09-05T00:15:01.829" v="0"/>
          <ac:spMkLst>
            <pc:docMk/>
            <pc:sldMk cId="4163218469" sldId="256"/>
            <ac:spMk id="13" creationId="{A2D636FC-0D68-4A52-8908-410733604296}"/>
          </ac:spMkLst>
        </pc:spChg>
        <pc:spChg chg="mod">
          <ac:chgData name="ALEX BUARQUE DA SILVA GUSMÃO" userId="800786e6-6864-4a44-9a89-c7d17b5091a9" providerId="ADAL" clId="{0D45D7DD-CC25-4CB5-BEDD-955A2B9FDB83}" dt="2019-09-05T00:15:33.453" v="3"/>
          <ac:spMkLst>
            <pc:docMk/>
            <pc:sldMk cId="4163218469" sldId="256"/>
            <ac:spMk id="14" creationId="{461FC1C2-57E7-4116-B613-5DAF56E65DBD}"/>
          </ac:spMkLst>
        </pc:spChg>
        <pc:spChg chg="mod">
          <ac:chgData name="ALEX BUARQUE DA SILVA GUSMÃO" userId="800786e6-6864-4a44-9a89-c7d17b5091a9" providerId="ADAL" clId="{0D45D7DD-CC25-4CB5-BEDD-955A2B9FDB83}" dt="2019-09-05T00:16:29.608" v="5" actId="207"/>
          <ac:spMkLst>
            <pc:docMk/>
            <pc:sldMk cId="4163218469" sldId="256"/>
            <ac:spMk id="15" creationId="{B0ADF339-5910-471F-8103-48222B31AA26}"/>
          </ac:spMkLst>
        </pc:spChg>
        <pc:spChg chg="mod">
          <ac:chgData name="ALEX BUARQUE DA SILVA GUSMÃO" userId="800786e6-6864-4a44-9a89-c7d17b5091a9" providerId="ADAL" clId="{0D45D7DD-CC25-4CB5-BEDD-955A2B9FDB83}" dt="2019-09-05T00:16:29.608" v="5" actId="207"/>
          <ac:spMkLst>
            <pc:docMk/>
            <pc:sldMk cId="4163218469" sldId="256"/>
            <ac:spMk id="17" creationId="{D73B7941-FCFD-402A-A580-0F11EAE989D8}"/>
          </ac:spMkLst>
        </pc:spChg>
        <pc:spChg chg="mod">
          <ac:chgData name="ALEX BUARQUE DA SILVA GUSMÃO" userId="800786e6-6864-4a44-9a89-c7d17b5091a9" providerId="ADAL" clId="{0D45D7DD-CC25-4CB5-BEDD-955A2B9FDB83}" dt="2019-09-05T00:16:40.359" v="6" actId="207"/>
          <ac:spMkLst>
            <pc:docMk/>
            <pc:sldMk cId="4163218469" sldId="256"/>
            <ac:spMk id="18" creationId="{36C2C041-44F2-49C6-9155-66460E56CD9E}"/>
          </ac:spMkLst>
        </pc:spChg>
        <pc:spChg chg="mod">
          <ac:chgData name="ALEX BUARQUE DA SILVA GUSMÃO" userId="800786e6-6864-4a44-9a89-c7d17b5091a9" providerId="ADAL" clId="{0D45D7DD-CC25-4CB5-BEDD-955A2B9FDB83}" dt="2019-09-05T00:16:40.359" v="6" actId="207"/>
          <ac:spMkLst>
            <pc:docMk/>
            <pc:sldMk cId="4163218469" sldId="256"/>
            <ac:spMk id="19" creationId="{DCA9A497-6FD8-4B7B-A85E-77F210B4F288}"/>
          </ac:spMkLst>
        </pc:spChg>
        <pc:spChg chg="mod">
          <ac:chgData name="ALEX BUARQUE DA SILVA GUSMÃO" userId="800786e6-6864-4a44-9a89-c7d17b5091a9" providerId="ADAL" clId="{0D45D7DD-CC25-4CB5-BEDD-955A2B9FDB83}" dt="2019-09-05T00:16:48.829" v="7" actId="207"/>
          <ac:spMkLst>
            <pc:docMk/>
            <pc:sldMk cId="4163218469" sldId="256"/>
            <ac:spMk id="20" creationId="{10510B85-6DB5-4C04-BE2E-C79817CB111E}"/>
          </ac:spMkLst>
        </pc:spChg>
        <pc:spChg chg="mod">
          <ac:chgData name="ALEX BUARQUE DA SILVA GUSMÃO" userId="800786e6-6864-4a44-9a89-c7d17b5091a9" providerId="ADAL" clId="{0D45D7DD-CC25-4CB5-BEDD-955A2B9FDB83}" dt="2019-09-05T00:16:48.829" v="7" actId="207"/>
          <ac:spMkLst>
            <pc:docMk/>
            <pc:sldMk cId="4163218469" sldId="256"/>
            <ac:spMk id="21" creationId="{1BE3B5B6-7291-40EE-ABEE-883D07E0E756}"/>
          </ac:spMkLst>
        </pc:spChg>
      </pc:sldChg>
      <pc:sldChg chg="modSp">
        <pc:chgData name="ALEX BUARQUE DA SILVA GUSMÃO" userId="800786e6-6864-4a44-9a89-c7d17b5091a9" providerId="ADAL" clId="{0D45D7DD-CC25-4CB5-BEDD-955A2B9FDB83}" dt="2019-09-05T00:17:11.598" v="9" actId="207"/>
        <pc:sldMkLst>
          <pc:docMk/>
          <pc:sldMk cId="3886538313" sldId="257"/>
        </pc:sldMkLst>
        <pc:spChg chg="mod">
          <ac:chgData name="ALEX BUARQUE DA SILVA GUSMÃO" userId="800786e6-6864-4a44-9a89-c7d17b5091a9" providerId="ADAL" clId="{0D45D7DD-CC25-4CB5-BEDD-955A2B9FDB83}" dt="2019-09-05T00:17:11.598" v="9" actId="207"/>
          <ac:spMkLst>
            <pc:docMk/>
            <pc:sldMk cId="3886538313" sldId="257"/>
            <ac:spMk id="4" creationId="{BFBD3314-F08F-4567-B828-3EAAC7D371E2}"/>
          </ac:spMkLst>
        </pc:spChg>
        <pc:spChg chg="mod">
          <ac:chgData name="ALEX BUARQUE DA SILVA GUSMÃO" userId="800786e6-6864-4a44-9a89-c7d17b5091a9" providerId="ADAL" clId="{0D45D7DD-CC25-4CB5-BEDD-955A2B9FDB83}" dt="2019-09-05T00:17:11.598" v="9" actId="207"/>
          <ac:spMkLst>
            <pc:docMk/>
            <pc:sldMk cId="3886538313" sldId="257"/>
            <ac:spMk id="6" creationId="{422E2F47-A881-4E2F-B785-CE810CFC3F07}"/>
          </ac:spMkLst>
        </pc:spChg>
        <pc:spChg chg="mod">
          <ac:chgData name="ALEX BUARQUE DA SILVA GUSMÃO" userId="800786e6-6864-4a44-9a89-c7d17b5091a9" providerId="ADAL" clId="{0D45D7DD-CC25-4CB5-BEDD-955A2B9FDB83}" dt="2019-09-05T00:17:11.598" v="9" actId="207"/>
          <ac:spMkLst>
            <pc:docMk/>
            <pc:sldMk cId="3886538313" sldId="257"/>
            <ac:spMk id="7" creationId="{598E6F2B-3E78-4049-B3DA-4FE10E96FACA}"/>
          </ac:spMkLst>
        </pc:spChg>
      </pc:sldChg>
      <pc:sldChg chg="modSp">
        <pc:chgData name="ALEX BUARQUE DA SILVA GUSMÃO" userId="800786e6-6864-4a44-9a89-c7d17b5091a9" providerId="ADAL" clId="{0D45D7DD-CC25-4CB5-BEDD-955A2B9FDB83}" dt="2019-09-05T00:17:34.382" v="10"/>
        <pc:sldMkLst>
          <pc:docMk/>
          <pc:sldMk cId="2411685431" sldId="258"/>
        </pc:sldMkLst>
        <pc:spChg chg="mod">
          <ac:chgData name="ALEX BUARQUE DA SILVA GUSMÃO" userId="800786e6-6864-4a44-9a89-c7d17b5091a9" providerId="ADAL" clId="{0D45D7DD-CC25-4CB5-BEDD-955A2B9FDB83}" dt="2019-09-05T00:17:34.382" v="10"/>
          <ac:spMkLst>
            <pc:docMk/>
            <pc:sldMk cId="2411685431" sldId="258"/>
            <ac:spMk id="4" creationId="{BFBD3314-F08F-4567-B828-3EAAC7D371E2}"/>
          </ac:spMkLst>
        </pc:spChg>
        <pc:spChg chg="mod">
          <ac:chgData name="ALEX BUARQUE DA SILVA GUSMÃO" userId="800786e6-6864-4a44-9a89-c7d17b5091a9" providerId="ADAL" clId="{0D45D7DD-CC25-4CB5-BEDD-955A2B9FDB83}" dt="2019-09-05T00:17:34.382" v="10"/>
          <ac:spMkLst>
            <pc:docMk/>
            <pc:sldMk cId="2411685431" sldId="258"/>
            <ac:spMk id="6" creationId="{422E2F47-A881-4E2F-B785-CE810CFC3F07}"/>
          </ac:spMkLst>
        </pc:spChg>
        <pc:spChg chg="mod">
          <ac:chgData name="ALEX BUARQUE DA SILVA GUSMÃO" userId="800786e6-6864-4a44-9a89-c7d17b5091a9" providerId="ADAL" clId="{0D45D7DD-CC25-4CB5-BEDD-955A2B9FDB83}" dt="2019-09-05T00:17:34.382" v="10"/>
          <ac:spMkLst>
            <pc:docMk/>
            <pc:sldMk cId="2411685431" sldId="258"/>
            <ac:spMk id="7" creationId="{598E6F2B-3E78-4049-B3DA-4FE10E96FA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BFD1-99D9-4A7F-A9C0-2BCA865F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7FAE7E-D504-4BBD-84F4-B69DDA4C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CA14B4-9E4F-40AF-BE68-AEDE58B0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883D5-69F3-4360-94B5-B7083E56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B0743F-3608-4278-A563-1EE7BD89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6205F-36C7-47C8-A37C-0C522D2F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E036C8-D88F-49E3-8443-51F01D69D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D8337-FFDF-4646-AFF9-ADFBE9FD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8140DC-B1F1-41E0-ADB1-E184F8A8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75713-2281-43E2-BB4E-61B29E89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3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C326A5-1EFD-4A34-8D13-673B93395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7E0A4C-3BD9-41AB-80CA-18A141060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9D5BE-A363-4B60-AC2D-A94C314B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86EB0-D794-49CB-912A-3B1A3DD4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F5E28-C37F-48A8-B307-4E9F2F24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3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42E3E-6277-43ED-AD3D-CB34E656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DF02A-4904-45F2-BC8F-95F7F595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77CA8-7C65-4983-9409-9D91DAD5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A30152-7869-488C-9496-70148212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D77916-67DC-42FB-AA17-33648173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9E5CB-397A-4E86-98A8-3E542F87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F11784-C7A4-44B6-92D2-6181FD5F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D7118-D2D8-4A34-BC52-3CE1A994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C81D4A-AE30-4972-ABFC-4E6E7B93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81042-C811-4331-BAC1-C13E08DF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5011-A936-42E1-A1BB-D038BA74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E4265-9F87-4D74-BAE2-89A4A0C71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04FB96-E655-4983-8DD7-906F8BC2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7BD69C-43DD-4413-A652-DEEB789F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C3C304-1609-451C-8CEF-AC99D27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4DCC71-D905-4182-8477-D62FB7F1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CA501-ABD9-45D4-90A4-53F04534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DC19B4-C988-4E6E-9557-B1126A1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4E12A-C58C-4036-8749-75348ED6E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D174C1-E6E1-4FA7-9E44-F8005D24D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AF0733-DD04-4CB6-A3EB-B43204E58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D199B9-4F3E-463B-B128-BA0ACD25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AFC7AF-A2BB-49A1-A9FF-E9044FAB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51F947-9B7D-4631-B3CB-9C521BE0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9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C99E5-B974-4780-A866-F285281E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6F90FA-D7D2-44DD-97A4-500975FB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9A7469-818A-4A52-B59C-BE196A6D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0A81E1-DF52-4EC9-88FD-6F617BF2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92D5B3-8DE5-4863-948D-1DD95249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4269EB-9EF3-4971-80E3-58892145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D7FD3B-C6F7-4977-8DF9-0AB24E19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8047E-C9B9-4C8D-B245-CAC32AB0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4D863-5A6B-4E09-AC03-EE0887AD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41971F-A7E5-4908-8573-72BF45891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3BE60B-8E25-4C5A-A29D-F23F86BC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C0358F-6C1A-4574-BE60-1C504975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B89982-7EBC-4C9E-AC63-A94919AA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639E-3DA3-4F40-A6E8-B3611062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B07255-54F8-4B7A-94FC-BE46F3D92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E48F1C-93C9-4E0A-AED9-107ECB3E3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05DC10-19E0-4816-A8AE-57B809C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859D4A-E98D-4DE8-ACCC-7AD9456C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737E1B-4496-4AB9-A540-790CF149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B9373F-9F50-4B6E-AE27-B1B962EF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C0F03D-29FE-4B2F-A7B3-6E1891C88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82BAA-7DA7-4445-A5A2-4BAED3842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AD5F-6DC5-4F4D-B026-4768E6B5D3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C3283-CEB8-489E-9E3E-411439EA8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2D4B9-6734-4308-8A6A-319C21CE5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82A1C6A-E7B2-41D8-BF1E-3512EB724204}"/>
              </a:ext>
            </a:extLst>
          </p:cNvPr>
          <p:cNvSpPr/>
          <p:nvPr/>
        </p:nvSpPr>
        <p:spPr>
          <a:xfrm rot="5400000">
            <a:off x="-756956" y="3406139"/>
            <a:ext cx="6259138" cy="45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29C8DBC-2DF4-4164-B18F-721457A04269}"/>
              </a:ext>
            </a:extLst>
          </p:cNvPr>
          <p:cNvSpPr/>
          <p:nvPr/>
        </p:nvSpPr>
        <p:spPr>
          <a:xfrm>
            <a:off x="285481" y="3486312"/>
            <a:ext cx="1161674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1EF2D2-EA68-43BB-9659-DF6CEEBAEF9E}"/>
              </a:ext>
            </a:extLst>
          </p:cNvPr>
          <p:cNvSpPr/>
          <p:nvPr/>
        </p:nvSpPr>
        <p:spPr>
          <a:xfrm rot="5400000">
            <a:off x="2048491" y="3406138"/>
            <a:ext cx="6259138" cy="45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BE9071F-AC20-4B54-91B1-BEE2B0314A3A}"/>
              </a:ext>
            </a:extLst>
          </p:cNvPr>
          <p:cNvSpPr/>
          <p:nvPr/>
        </p:nvSpPr>
        <p:spPr>
          <a:xfrm rot="5400000">
            <a:off x="4853937" y="3406137"/>
            <a:ext cx="6259138" cy="45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8BACD9E-463E-437F-B858-EE3C13E39B0E}"/>
              </a:ext>
            </a:extLst>
          </p:cNvPr>
          <p:cNvSpPr/>
          <p:nvPr/>
        </p:nvSpPr>
        <p:spPr>
          <a:xfrm rot="5400000">
            <a:off x="7659382" y="3406138"/>
            <a:ext cx="6259138" cy="45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: Único Canto Recortado 12">
            <a:extLst>
              <a:ext uri="{FF2B5EF4-FFF2-40B4-BE49-F238E27FC236}">
                <a16:creationId xmlns:a16="http://schemas.microsoft.com/office/drawing/2014/main" id="{A2D636FC-0D68-4A52-8908-410733604296}"/>
              </a:ext>
            </a:extLst>
          </p:cNvPr>
          <p:cNvSpPr/>
          <p:nvPr/>
        </p:nvSpPr>
        <p:spPr>
          <a:xfrm>
            <a:off x="579553" y="1334573"/>
            <a:ext cx="1650649" cy="1635617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GESTOR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14" name="Retângulo: Único Canto Recortado 13">
            <a:extLst>
              <a:ext uri="{FF2B5EF4-FFF2-40B4-BE49-F238E27FC236}">
                <a16:creationId xmlns:a16="http://schemas.microsoft.com/office/drawing/2014/main" id="{461FC1C2-57E7-4116-B613-5DAF56E65DBD}"/>
              </a:ext>
            </a:extLst>
          </p:cNvPr>
          <p:cNvSpPr/>
          <p:nvPr/>
        </p:nvSpPr>
        <p:spPr>
          <a:xfrm>
            <a:off x="579553" y="3990841"/>
            <a:ext cx="1650649" cy="1635617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ysClr val="windowText" lastClr="000000"/>
                </a:solidFill>
              </a:rPr>
              <a:t>FUNCIONÁRIO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tângulo: Único Canto Recortado 14">
            <a:extLst>
              <a:ext uri="{FF2B5EF4-FFF2-40B4-BE49-F238E27FC236}">
                <a16:creationId xmlns:a16="http://schemas.microsoft.com/office/drawing/2014/main" id="{B0ADF339-5910-471F-8103-48222B31AA26}"/>
              </a:ext>
            </a:extLst>
          </p:cNvPr>
          <p:cNvSpPr/>
          <p:nvPr/>
        </p:nvSpPr>
        <p:spPr>
          <a:xfrm>
            <a:off x="2546582" y="878980"/>
            <a:ext cx="2443343" cy="2456648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GESTOR GOSTARIA DE SUPERVISIONAR MELHOR MEUS FUNCIONÁRIOS EM RELAÇÃO AO TEMPO OCIOSO E PRODUTIVIDADE DELE PARA EVITAR PROBLEMAS DE NÃO ENTREGAS DE PROJETOS E CHANGES REQUESTS QUE PREJUDICAM A FIRMA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: Único Canto Recortado 16">
            <a:extLst>
              <a:ext uri="{FF2B5EF4-FFF2-40B4-BE49-F238E27FC236}">
                <a16:creationId xmlns:a16="http://schemas.microsoft.com/office/drawing/2014/main" id="{D73B7941-FCFD-402A-A580-0F11EAE989D8}"/>
              </a:ext>
            </a:extLst>
          </p:cNvPr>
          <p:cNvSpPr/>
          <p:nvPr/>
        </p:nvSpPr>
        <p:spPr>
          <a:xfrm>
            <a:off x="2542437" y="3620572"/>
            <a:ext cx="2443343" cy="2456648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FUNCIONÁRIO GOSTARIA DE CONCILIAR MELHOR MEU TEMPO, NÃO DEIXAR MINHAS TAREFAS DE LADO E NÃO OCUPANDO MEU TEMPO NO TRABALHO COM FUTILIDADES, PORQUE GOSTARIA DE UMA PRODUÇÃO E ENTREGAS DE PROJETOS SEM CONTRATEMPOS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: Único Canto Recortado 17">
            <a:extLst>
              <a:ext uri="{FF2B5EF4-FFF2-40B4-BE49-F238E27FC236}">
                <a16:creationId xmlns:a16="http://schemas.microsoft.com/office/drawing/2014/main" id="{36C2C041-44F2-49C6-9155-66460E56CD9E}"/>
              </a:ext>
            </a:extLst>
          </p:cNvPr>
          <p:cNvSpPr/>
          <p:nvPr/>
        </p:nvSpPr>
        <p:spPr>
          <a:xfrm>
            <a:off x="5359112" y="878980"/>
            <a:ext cx="2443343" cy="2456648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GESTOR CONSIGO ACOMPANHAR MELHOR O ANDAMENTO DOS PROJETOS E CONSIGO VER QUAIS SQUADS E FUNCIONÁRIOS ESTÃO MAIS SE DESTACANDO, O QUE FAZ COM QUE A FIRMA GANHE RECONHECIMENTO 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: Único Canto Recortado 18">
            <a:extLst>
              <a:ext uri="{FF2B5EF4-FFF2-40B4-BE49-F238E27FC236}">
                <a16:creationId xmlns:a16="http://schemas.microsoft.com/office/drawing/2014/main" id="{DCA9A497-6FD8-4B7B-A85E-77F210B4F288}"/>
              </a:ext>
            </a:extLst>
          </p:cNvPr>
          <p:cNvSpPr/>
          <p:nvPr/>
        </p:nvSpPr>
        <p:spPr>
          <a:xfrm>
            <a:off x="5366195" y="3620572"/>
            <a:ext cx="2443343" cy="2456648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FUNCIONÁRIO RECEBO ALERTAS QUANDO ME DISTRAIO E FOCO MAIS MEU TEMPO NAS TAREFAS QUE DEVEM SER FEITAS, O QUE ME AJUDOU A TERMINAR MINHAS DEMANDAS MAIS RÁPIDO E ALCANÇAR RECONHECIMENTO DO GESTOR MAIS RÁPIDO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: Único Canto Recortado 19">
            <a:extLst>
              <a:ext uri="{FF2B5EF4-FFF2-40B4-BE49-F238E27FC236}">
                <a16:creationId xmlns:a16="http://schemas.microsoft.com/office/drawing/2014/main" id="{10510B85-6DB5-4C04-BE2E-C79817CB111E}"/>
              </a:ext>
            </a:extLst>
          </p:cNvPr>
          <p:cNvSpPr/>
          <p:nvPr/>
        </p:nvSpPr>
        <p:spPr>
          <a:xfrm>
            <a:off x="8164557" y="878980"/>
            <a:ext cx="2443343" cy="2456648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GESTOR AGORA GERO RELATÓRIOS DE PRODUTIVIDADE DO MEU AMBIENTE DE TRABALHO O QUE EVITA COMPLETAMENTE MINHAS ENTREGAS DE PROJETO E ME AJUDA A ELEGER SENIORS QUE REALMENTE POSSUEM CARÁTER TÉCNICO E COMPROMETIMENTOS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tângulo: Único Canto Recortado 20">
            <a:extLst>
              <a:ext uri="{FF2B5EF4-FFF2-40B4-BE49-F238E27FC236}">
                <a16:creationId xmlns:a16="http://schemas.microsoft.com/office/drawing/2014/main" id="{1BE3B5B6-7291-40EE-ABEE-883D07E0E756}"/>
              </a:ext>
            </a:extLst>
          </p:cNvPr>
          <p:cNvSpPr/>
          <p:nvPr/>
        </p:nvSpPr>
        <p:spPr>
          <a:xfrm>
            <a:off x="8164557" y="3620572"/>
            <a:ext cx="2443343" cy="2456648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FUNCIONÁRIO HOJE ME SINTO SEGURO DE DIZER QUAIS TAREFAS DE FATO EU CUMPRI, ALÉM DE QUE CONCILIO MEU TEMPO DE TRABALHO DE FORMA MUITO MAIS FÁCIL QUE ME AJUDOU A ALCANÇAR MINHA PROMOÇÃO DE EFETIVAÇÃO NA FIRMA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8F9E35B-51D8-4A63-AC0A-A324DA40B060}"/>
              </a:ext>
            </a:extLst>
          </p:cNvPr>
          <p:cNvSpPr txBox="1"/>
          <p:nvPr/>
        </p:nvSpPr>
        <p:spPr>
          <a:xfrm>
            <a:off x="2560748" y="299428"/>
            <a:ext cx="23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ANTES</a:t>
            </a:r>
            <a:endParaRPr lang="en-US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BF8024C-39AB-4230-A1CE-0B3E8309931A}"/>
              </a:ext>
            </a:extLst>
          </p:cNvPr>
          <p:cNvSpPr txBox="1"/>
          <p:nvPr/>
        </p:nvSpPr>
        <p:spPr>
          <a:xfrm>
            <a:off x="5450500" y="280243"/>
            <a:ext cx="23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DURANTE</a:t>
            </a:r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0A7024D-FB9F-418A-88CA-18B1E0193EDF}"/>
              </a:ext>
            </a:extLst>
          </p:cNvPr>
          <p:cNvSpPr txBox="1"/>
          <p:nvPr/>
        </p:nvSpPr>
        <p:spPr>
          <a:xfrm>
            <a:off x="8217306" y="280243"/>
            <a:ext cx="23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1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BFBD3314-F08F-4567-B828-3EAAC7D371E2}"/>
              </a:ext>
            </a:extLst>
          </p:cNvPr>
          <p:cNvSpPr/>
          <p:nvPr/>
        </p:nvSpPr>
        <p:spPr>
          <a:xfrm>
            <a:off x="449581" y="1074420"/>
            <a:ext cx="4777740" cy="221742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GESTOR QUERO UM SISTEMA QUE RESOLVA MEUS PROBLEMAS DE PRODUTIVIDADE PORQUE PRECISO FECHAR PROJETOS NO PRAZO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422E2F47-A881-4E2F-B785-CE810CFC3F07}"/>
              </a:ext>
            </a:extLst>
          </p:cNvPr>
          <p:cNvSpPr/>
          <p:nvPr/>
        </p:nvSpPr>
        <p:spPr>
          <a:xfrm>
            <a:off x="3520440" y="3566161"/>
            <a:ext cx="4777740" cy="2903219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GESTOR DE UMA EMPRESA DE DSENVOLVIMENTO QUE USA METODOLOGIAS ÁGEIS QUERO UM SISTEMA DE MONITORAMENTO PERSONALIZÁVEL ONDE EU POSSA MONTAR DIGITALMENTE EQUIPES DE DESNVOLVIMENTO E ATRIBUIR TAREFAS AOS MEUS FUNCIONÁRIOS DE FORMA COM QUE EU CONSIGA ENXERGAR ATRAVÉS DE RELATÓRIOS DE BI O QUE ELES ESTÃO PRODUZINDO PORQUE A EMPRESA ESTÁ FECHANDO PROJETOS EM CIMA DO PRAZO OU ATÉ MESMO EXCEDENTES AO PRAZO O QUE É RUIM PARA A EMPRESA E PARA OS FUNCIONÁRIOS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598E6F2B-3E78-4049-B3DA-4FE10E96FACA}"/>
              </a:ext>
            </a:extLst>
          </p:cNvPr>
          <p:cNvSpPr/>
          <p:nvPr/>
        </p:nvSpPr>
        <p:spPr>
          <a:xfrm>
            <a:off x="6964680" y="1074420"/>
            <a:ext cx="4777740" cy="221742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GESTOR DE UMA EMPRESA DE DESENVOLVIMENTO QUERO UM SISTEMA DE MONITORAMENTO QUE VERIFIQUE O QUE MEUS FUNCIONÁRIOS ESTÃO FAZENDO PARA GERAR MAIS LUCRO E COMPETITIVIDADE DE MERCADO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20005B-C876-44E0-8C99-283F0B3008CC}"/>
              </a:ext>
            </a:extLst>
          </p:cNvPr>
          <p:cNvSpPr txBox="1"/>
          <p:nvPr/>
        </p:nvSpPr>
        <p:spPr>
          <a:xfrm>
            <a:off x="4585251" y="-33576"/>
            <a:ext cx="29022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GESTOR</a:t>
            </a:r>
            <a:endParaRPr lang="en-US" sz="6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3BC065-3FDA-4043-9D70-235F1CD2C85E}"/>
              </a:ext>
            </a:extLst>
          </p:cNvPr>
          <p:cNvSpPr txBox="1"/>
          <p:nvPr/>
        </p:nvSpPr>
        <p:spPr>
          <a:xfrm>
            <a:off x="330309" y="114300"/>
            <a:ext cx="2902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USER STORIES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653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BFBD3314-F08F-4567-B828-3EAAC7D371E2}"/>
              </a:ext>
            </a:extLst>
          </p:cNvPr>
          <p:cNvSpPr/>
          <p:nvPr/>
        </p:nvSpPr>
        <p:spPr>
          <a:xfrm>
            <a:off x="388620" y="1074420"/>
            <a:ext cx="4777740" cy="221742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FUNCIONÁRIO QUERO ALGO QUE ME AJUDE A CONCILIAR MEU TEMPO E MINHA PRODUTIVIDADE PORQUE QUERO UMA PROMOÇÃO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422E2F47-A881-4E2F-B785-CE810CFC3F07}"/>
              </a:ext>
            </a:extLst>
          </p:cNvPr>
          <p:cNvSpPr/>
          <p:nvPr/>
        </p:nvSpPr>
        <p:spPr>
          <a:xfrm>
            <a:off x="3520440" y="4251960"/>
            <a:ext cx="4777740" cy="221742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FUNCIONÁRIO DE UMA EMPRESA DE DESENVOLVIMENTO QUE UTILIZA METODOLOGIA ÁGIL QUERO UM SOFTWARE/SISTEMA QUE ME CONCILIE DURANTE O TRABALHO A MANTER MEU FOCO E AUMENTE MINHA PRODUTIVIDADE E QUE MEU GESTOR CONSIGA ENXERGAR ISSO PORQUE QUERO SER RECONHECIDO PELO O QUE DE FATO EU DESEMPENHO DENTRO DA EMPRESA.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598E6F2B-3E78-4049-B3DA-4FE10E96FACA}"/>
              </a:ext>
            </a:extLst>
          </p:cNvPr>
          <p:cNvSpPr/>
          <p:nvPr/>
        </p:nvSpPr>
        <p:spPr>
          <a:xfrm>
            <a:off x="6964680" y="1074420"/>
            <a:ext cx="4777740" cy="221742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FUNCIONÁRIO DE UMA EMPRESA DE DESENVOLVIMENTO GOSTARIA DE UM SOFTWARE QUE ME AJUDASSE A CONCILIAR MEU TEMPO DE TRABALHO E TEMPO ÓSSEO PARA QUE EU ALCANCE UMA PROMOÇÃO DE EFETIVAÇÃO MAIS RÁPIDO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20005B-C876-44E0-8C99-283F0B3008CC}"/>
              </a:ext>
            </a:extLst>
          </p:cNvPr>
          <p:cNvSpPr txBox="1"/>
          <p:nvPr/>
        </p:nvSpPr>
        <p:spPr>
          <a:xfrm>
            <a:off x="3560197" y="-33576"/>
            <a:ext cx="5459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FUNCIONÁRIO</a:t>
            </a:r>
            <a:endParaRPr lang="en-US" sz="6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3BC065-3FDA-4043-9D70-235F1CD2C85E}"/>
              </a:ext>
            </a:extLst>
          </p:cNvPr>
          <p:cNvSpPr txBox="1"/>
          <p:nvPr/>
        </p:nvSpPr>
        <p:spPr>
          <a:xfrm>
            <a:off x="330309" y="114300"/>
            <a:ext cx="2902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USER STORIES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1685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6" ma:contentTypeDescription="Crie um novo documento." ma:contentTypeScope="" ma:versionID="530025b846b757239230ee9053be16e1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b2254a4aead5832002d2352349de8aba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5AD8AC-A2CA-4A48-B5CF-43B7490DA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4D5257-81D0-4067-AD08-0538983BD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b4223-36fe-405e-863b-49c6636b1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24B5BC-08C6-4D30-A528-BA3EE469960C}">
  <ds:schemaRefs>
    <ds:schemaRef ds:uri="http://schemas.microsoft.com/office/2006/metadata/properties"/>
    <ds:schemaRef ds:uri="be2b4223-36fe-405e-863b-49c6636b162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451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ANTÔNIO MORAIS ROVER</dc:creator>
  <cp:lastModifiedBy>Ultimate Blaze</cp:lastModifiedBy>
  <cp:revision>15</cp:revision>
  <dcterms:created xsi:type="dcterms:W3CDTF">2019-09-04T20:59:15Z</dcterms:created>
  <dcterms:modified xsi:type="dcterms:W3CDTF">2019-10-30T23:48:48Z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</Properties>
</file>