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FF9900"/>
    <a:srgbClr val="FF66FF"/>
    <a:srgbClr val="00CC00"/>
    <a:srgbClr val="FF0066"/>
    <a:srgbClr val="00FFFF"/>
    <a:srgbClr val="FF3399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A7F59-FE80-4F15-BA68-BEC416B40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BE8826-26AA-42DB-AD2E-914B07F5E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208E7B-0C0A-4093-B9E9-F78D5680B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842E-BFFE-4D8C-8074-83CCA3D24432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665F0D-2943-4E8B-BE2F-BC63DF68C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BB00B4-8DBA-4125-A3A2-6F36D3C8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C65A-4280-4041-822A-1C34F4972D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66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80E05-BAEE-404A-B261-62CDEC25F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E9BD1EE-F3E5-495B-BEB5-BA9CACA32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16810D-D8BE-4B00-AEFE-CBB4196AB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842E-BFFE-4D8C-8074-83CCA3D24432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5A6C77-EEB4-4BC3-88E6-5C0DCBDED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FD4F25-36BC-4AED-B2E3-DD3C4C2C8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C65A-4280-4041-822A-1C34F4972D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D782004-081E-419E-82ED-13445E07CA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0064EE2-2618-4E6A-9E2D-6FA4C4B02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B52CDF-3552-4A25-9FAD-C50AA218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842E-BFFE-4D8C-8074-83CCA3D24432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AC9C65-349E-4B68-85C5-C967BA654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182105-1EDB-4D15-928C-629417B78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C65A-4280-4041-822A-1C34F4972D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18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514F5-4DDE-4D52-9EB7-C932B44FA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D9D453-2F82-4B19-AB15-8184D2A88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20346E-F69E-493A-9E58-2ABBD9383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842E-BFFE-4D8C-8074-83CCA3D24432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9703B7-C19C-41A3-8C4B-9C08740D9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6467C8-5FC6-427D-91EC-DFED7C26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C65A-4280-4041-822A-1C34F4972D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77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DD169-5377-440E-BA5D-771B783F3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66D8A8-802F-4047-804C-EA77B6354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D1AF24-1711-4439-B811-E0E0ABE38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842E-BFFE-4D8C-8074-83CCA3D24432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4EE86C-A6CF-431A-BE91-24AEE131A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C991AB-1C5E-4A24-9849-A57BACD2F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C65A-4280-4041-822A-1C34F4972D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34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3A0CA6-5043-4D6B-8D56-8F56E5547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4650C6-A6C9-470C-B5F1-D4A950482C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9CC0FE-7093-458A-AE90-4A9783FEF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34616D-7F30-4632-A452-EBC4B048C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842E-BFFE-4D8C-8074-83CCA3D24432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AD2E37-9934-4ADD-8308-8AF192527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0BFD8D-0C3E-43C1-A097-7E0630B37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C65A-4280-4041-822A-1C34F4972D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2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8EFB84-9A6F-45E5-89A7-A0672AFA1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E0706B-F466-4209-A628-F9614335D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2E04444-A631-44C9-ABE6-61CFF4A66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97F7C15-D51C-41A2-B364-20C6E37ECD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13AE651-8378-4433-A04C-7A40E3639E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4737F76-915F-4A03-B8F2-C07279FF6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842E-BFFE-4D8C-8074-83CCA3D24432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55F7B71-33E6-4B5E-8DCA-26197A79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B159C53-7E9E-45EA-A768-B9188CAB2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C65A-4280-4041-822A-1C34F4972D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3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9752E3-4630-4127-9844-FB24ED9C4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1FB2EBF-BE94-4228-8163-F929699A5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842E-BFFE-4D8C-8074-83CCA3D24432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69FEC69-8F08-4F49-87D6-2850B28A7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B29E6BF-2CB8-4994-8A90-204247536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C65A-4280-4041-822A-1C34F4972D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72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49E49FA-A5B5-470F-BE11-FEB164465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842E-BFFE-4D8C-8074-83CCA3D24432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F05EA72-C27D-4BF6-A992-70BA302C0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AA52BF9-B00A-41E1-83F1-F923A26C5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C65A-4280-4041-822A-1C34F4972D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5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C9727B-4902-4E51-B757-99528E494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B4DD53-39C4-474E-A2EC-1402EEFC1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579F0F-C586-48D4-B8F5-F5ABB9455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A9A6F95-5A41-4D67-833C-1C36C5FFC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842E-BFFE-4D8C-8074-83CCA3D24432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B71D67B-F3F1-4F10-96B0-0890DB35C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34397FF-B676-437E-8400-29E84220C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C65A-4280-4041-822A-1C34F4972D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6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F5DBA-58B0-4F85-9F5B-1141F6A79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CF2D80C-C54D-4E22-9E8C-408E159563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E83C000-7CD0-4C18-BF9B-DF369967B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F0E4369-96C2-401D-98B0-B10FE1A63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842E-BFFE-4D8C-8074-83CCA3D24432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509848-8126-42C5-BCC8-4E4381A58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9B3818-2068-42A2-9137-3A4B128F8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C65A-4280-4041-822A-1C34F4972D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9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93314C5-9216-4985-BCA8-24177220B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56CD21-B011-4850-9A63-28BED3DC2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1AC8A9-8ECA-40BF-AC8A-A3DB53B35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D842E-BFFE-4D8C-8074-83CCA3D24432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BA4307-C0E5-4F98-9ECE-9ED66BD24D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E92DB2-B082-4CBD-92E1-0CA9CEAAA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AC65A-4280-4041-822A-1C34F4972D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38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934B8F80-F362-4526-B327-C3CE2C5C31AF}"/>
              </a:ext>
            </a:extLst>
          </p:cNvPr>
          <p:cNvSpPr/>
          <p:nvPr/>
        </p:nvSpPr>
        <p:spPr>
          <a:xfrm>
            <a:off x="5019266" y="142461"/>
            <a:ext cx="53008" cy="65730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655DADF-DDCC-4CA7-B35B-BE3376FB1588}"/>
              </a:ext>
            </a:extLst>
          </p:cNvPr>
          <p:cNvSpPr/>
          <p:nvPr/>
        </p:nvSpPr>
        <p:spPr>
          <a:xfrm>
            <a:off x="8620545" y="142461"/>
            <a:ext cx="53008" cy="65730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60F647D-25FD-419C-B8FA-3DAE5B39F478}"/>
              </a:ext>
            </a:extLst>
          </p:cNvPr>
          <p:cNvSpPr/>
          <p:nvPr/>
        </p:nvSpPr>
        <p:spPr>
          <a:xfrm rot="5400000">
            <a:off x="2488094" y="1029316"/>
            <a:ext cx="49694" cy="4588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FC474AC-373C-47B0-B2B0-53FF54A0C3B4}"/>
              </a:ext>
            </a:extLst>
          </p:cNvPr>
          <p:cNvSpPr/>
          <p:nvPr/>
        </p:nvSpPr>
        <p:spPr>
          <a:xfrm>
            <a:off x="250130" y="566529"/>
            <a:ext cx="1379885" cy="728869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Gerar alertas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A77570D-EC25-4D1D-AA9D-3C26F93EBAD8}"/>
              </a:ext>
            </a:extLst>
          </p:cNvPr>
          <p:cNvSpPr/>
          <p:nvPr/>
        </p:nvSpPr>
        <p:spPr>
          <a:xfrm>
            <a:off x="250130" y="1504120"/>
            <a:ext cx="1379885" cy="728869"/>
          </a:xfrm>
          <a:prstGeom prst="rect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Identificar programas abertos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FAD2A68-9C16-44BB-8B2F-99558A377F5A}"/>
              </a:ext>
            </a:extLst>
          </p:cNvPr>
          <p:cNvSpPr/>
          <p:nvPr/>
        </p:nvSpPr>
        <p:spPr>
          <a:xfrm>
            <a:off x="260075" y="2413138"/>
            <a:ext cx="1379885" cy="728869"/>
          </a:xfrm>
          <a:prstGeom prst="rect">
            <a:avLst/>
          </a:prstGeom>
          <a:solidFill>
            <a:srgbClr val="CC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Monitorar remotamente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BF62F16-3C10-42E3-A28C-2F35B931727C}"/>
              </a:ext>
            </a:extLst>
          </p:cNvPr>
          <p:cNvSpPr/>
          <p:nvPr/>
        </p:nvSpPr>
        <p:spPr>
          <a:xfrm>
            <a:off x="1823827" y="577711"/>
            <a:ext cx="1379885" cy="728869"/>
          </a:xfrm>
          <a:prstGeom prst="rect">
            <a:avLst/>
          </a:prstGeom>
          <a:solidFill>
            <a:srgbClr val="FF33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Verificar</a:t>
            </a:r>
            <a:r>
              <a:rPr lang="pt-BR" dirty="0"/>
              <a:t> </a:t>
            </a:r>
            <a:r>
              <a:rPr lang="pt-BR" sz="1400" dirty="0"/>
              <a:t>funcionamento</a:t>
            </a:r>
            <a:endParaRPr lang="en-US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8F93001-6E1D-4CF9-9FED-88D7CF8A5852}"/>
              </a:ext>
            </a:extLst>
          </p:cNvPr>
          <p:cNvSpPr/>
          <p:nvPr/>
        </p:nvSpPr>
        <p:spPr>
          <a:xfrm>
            <a:off x="1823827" y="1500394"/>
            <a:ext cx="1379885" cy="72886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Segurança de acesso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C2EBCE6-11CA-4CDA-8D0B-CD0AC7C2BD33}"/>
              </a:ext>
            </a:extLst>
          </p:cNvPr>
          <p:cNvSpPr/>
          <p:nvPr/>
        </p:nvSpPr>
        <p:spPr>
          <a:xfrm>
            <a:off x="3394208" y="584339"/>
            <a:ext cx="1379885" cy="7288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Enviar tarefas em produção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1D402EE2-68EA-436B-B02E-74877C2E5CE0}"/>
              </a:ext>
            </a:extLst>
          </p:cNvPr>
          <p:cNvSpPr/>
          <p:nvPr/>
        </p:nvSpPr>
        <p:spPr>
          <a:xfrm>
            <a:off x="3400835" y="1492116"/>
            <a:ext cx="1379885" cy="728869"/>
          </a:xfrm>
          <a:prstGeom prst="rect">
            <a:avLst/>
          </a:prstGeom>
          <a:solidFill>
            <a:srgbClr val="FF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Monitorar telas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4F8D893C-FAB3-4250-AEEF-01667CDB5E7A}"/>
              </a:ext>
            </a:extLst>
          </p:cNvPr>
          <p:cNvSpPr/>
          <p:nvPr/>
        </p:nvSpPr>
        <p:spPr>
          <a:xfrm>
            <a:off x="265871" y="3882055"/>
            <a:ext cx="1459385" cy="7827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Empresas de desenvolvimento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B848EEF5-E0F1-4421-A4E6-B4053DFD5205}"/>
              </a:ext>
            </a:extLst>
          </p:cNvPr>
          <p:cNvSpPr txBox="1"/>
          <p:nvPr/>
        </p:nvSpPr>
        <p:spPr>
          <a:xfrm>
            <a:off x="218658" y="142461"/>
            <a:ext cx="445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Tarefa identificada</a:t>
            </a:r>
            <a:endParaRPr lang="en-US" dirty="0"/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D74E7098-E119-4FF8-91DE-F2F4810FB096}"/>
              </a:ext>
            </a:extLst>
          </p:cNvPr>
          <p:cNvSpPr txBox="1"/>
          <p:nvPr/>
        </p:nvSpPr>
        <p:spPr>
          <a:xfrm>
            <a:off x="250130" y="3421680"/>
            <a:ext cx="445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Clientes e Usuários</a:t>
            </a:r>
            <a:endParaRPr lang="en-US" dirty="0"/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0FBBA472-93BC-4BC2-972D-E1CFC28E3A17}"/>
              </a:ext>
            </a:extLst>
          </p:cNvPr>
          <p:cNvSpPr txBox="1"/>
          <p:nvPr/>
        </p:nvSpPr>
        <p:spPr>
          <a:xfrm>
            <a:off x="5320758" y="215007"/>
            <a:ext cx="3467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Idéias</a:t>
            </a:r>
            <a:r>
              <a:rPr lang="pt-BR" dirty="0"/>
              <a:t> e Soluções</a:t>
            </a:r>
            <a:endParaRPr lang="en-US" dirty="0"/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899B97FC-1771-4E5D-9D32-AC70DC18D56C}"/>
              </a:ext>
            </a:extLst>
          </p:cNvPr>
          <p:cNvSpPr txBox="1"/>
          <p:nvPr/>
        </p:nvSpPr>
        <p:spPr>
          <a:xfrm>
            <a:off x="8787865" y="142461"/>
            <a:ext cx="347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Benefícios para o </a:t>
            </a:r>
            <a:r>
              <a:rPr lang="pt-BR" dirty="0">
                <a:solidFill>
                  <a:srgbClr val="FF0000"/>
                </a:solidFill>
              </a:rPr>
              <a:t>negócio</a:t>
            </a:r>
          </a:p>
          <a:p>
            <a:r>
              <a:rPr lang="pt-BR" dirty="0"/>
              <a:t> e para o time</a:t>
            </a:r>
            <a:endParaRPr lang="en-US" dirty="0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AF215E52-4C0F-4180-A6B8-DD61DA783CA2}"/>
              </a:ext>
            </a:extLst>
          </p:cNvPr>
          <p:cNvSpPr/>
          <p:nvPr/>
        </p:nvSpPr>
        <p:spPr>
          <a:xfrm>
            <a:off x="5268170" y="637968"/>
            <a:ext cx="1512407" cy="1285872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Identificar oscilações de componentes e avisar funcionários e gestores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FE100509-94A3-4EA3-B4BD-A3C0350C5017}"/>
              </a:ext>
            </a:extLst>
          </p:cNvPr>
          <p:cNvSpPr/>
          <p:nvPr/>
        </p:nvSpPr>
        <p:spPr>
          <a:xfrm>
            <a:off x="6860802" y="639318"/>
            <a:ext cx="1696188" cy="861076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 os funcionários: o primeiro alerta para correção.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ED3DB534-F67E-446B-BECF-EB3C9BE1D9F9}"/>
              </a:ext>
            </a:extLst>
          </p:cNvPr>
          <p:cNvSpPr/>
          <p:nvPr/>
        </p:nvSpPr>
        <p:spPr>
          <a:xfrm>
            <a:off x="6866296" y="1536836"/>
            <a:ext cx="1639937" cy="876302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 os gestores:</a:t>
            </a:r>
          </a:p>
          <a:p>
            <a:pPr algn="ctr"/>
            <a:r>
              <a:rPr lang="pt-B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Segundo alerta que identifica a irregularidade.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DE997DCB-2696-405C-B6B6-3BD199DB1615}"/>
              </a:ext>
            </a:extLst>
          </p:cNvPr>
          <p:cNvSpPr/>
          <p:nvPr/>
        </p:nvSpPr>
        <p:spPr>
          <a:xfrm>
            <a:off x="5382049" y="1995212"/>
            <a:ext cx="1331015" cy="763576"/>
          </a:xfrm>
          <a:prstGeom prst="rect">
            <a:avLst/>
          </a:prstGeom>
          <a:solidFill>
            <a:srgbClr val="FF33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Emitir sinais como alertas, etc.</a:t>
            </a:r>
            <a:endParaRPr lang="en-US" sz="1400" dirty="0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0A5EFB68-5AE3-4C5C-B046-89B0C419A806}"/>
              </a:ext>
            </a:extLst>
          </p:cNvPr>
          <p:cNvSpPr/>
          <p:nvPr/>
        </p:nvSpPr>
        <p:spPr>
          <a:xfrm>
            <a:off x="6946830" y="2562636"/>
            <a:ext cx="1473060" cy="11323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Conforme a realização de tarefas, solicitação de novas tarefas.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9D1BD510-65A1-43DD-8D06-A65B48D755B9}"/>
              </a:ext>
            </a:extLst>
          </p:cNvPr>
          <p:cNvSpPr/>
          <p:nvPr/>
        </p:nvSpPr>
        <p:spPr>
          <a:xfrm>
            <a:off x="5318064" y="2827058"/>
            <a:ext cx="1473060" cy="11323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 conjunto ao </a:t>
            </a:r>
            <a:r>
              <a:rPr lang="pt-B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noc</a:t>
            </a:r>
            <a:r>
              <a:rPr lang="pt-B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implementar um “</a:t>
            </a:r>
            <a:r>
              <a:rPr lang="pt-B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Planner</a:t>
            </a:r>
            <a:r>
              <a:rPr lang="pt-B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656D262-42F4-4592-B48B-56F5621935FA}"/>
              </a:ext>
            </a:extLst>
          </p:cNvPr>
          <p:cNvSpPr/>
          <p:nvPr/>
        </p:nvSpPr>
        <p:spPr>
          <a:xfrm>
            <a:off x="6936901" y="3752449"/>
            <a:ext cx="1473060" cy="1030608"/>
          </a:xfrm>
          <a:prstGeom prst="rect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Utilizar o Gerenciador de tarefas do SO para gerar relatório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9E70E8A1-7C90-4E7E-A7D9-4FD8C9518F99}"/>
              </a:ext>
            </a:extLst>
          </p:cNvPr>
          <p:cNvSpPr/>
          <p:nvPr/>
        </p:nvSpPr>
        <p:spPr>
          <a:xfrm>
            <a:off x="5357613" y="4027647"/>
            <a:ext cx="1379885" cy="72886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 de leitura facial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6FE52EF7-2627-45CA-971A-31F922EB6A05}"/>
              </a:ext>
            </a:extLst>
          </p:cNvPr>
          <p:cNvSpPr/>
          <p:nvPr/>
        </p:nvSpPr>
        <p:spPr>
          <a:xfrm>
            <a:off x="7000468" y="4837866"/>
            <a:ext cx="1419422" cy="1049966"/>
          </a:xfrm>
          <a:prstGeom prst="rect">
            <a:avLst/>
          </a:prstGeom>
          <a:solidFill>
            <a:srgbClr val="FF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 caso de ocorrência extremas acessar tela via </a:t>
            </a:r>
            <a:r>
              <a:rPr lang="pt-B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r>
              <a:rPr lang="pt-B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5" name="Retângulo 84">
            <a:extLst>
              <a:ext uri="{FF2B5EF4-FFF2-40B4-BE49-F238E27FC236}">
                <a16:creationId xmlns:a16="http://schemas.microsoft.com/office/drawing/2014/main" id="{01CB5AF6-4E90-4E36-BE89-1B7C72D68E86}"/>
              </a:ext>
            </a:extLst>
          </p:cNvPr>
          <p:cNvSpPr/>
          <p:nvPr/>
        </p:nvSpPr>
        <p:spPr>
          <a:xfrm>
            <a:off x="5355347" y="4815920"/>
            <a:ext cx="1412377" cy="857458"/>
          </a:xfrm>
          <a:prstGeom prst="rect">
            <a:avLst/>
          </a:prstGeom>
          <a:solidFill>
            <a:srgbClr val="FF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Avisar na tela do funcionário que está sendo monitorado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6E45E18E-018A-4FFF-B118-1D56439C411F}"/>
              </a:ext>
            </a:extLst>
          </p:cNvPr>
          <p:cNvSpPr/>
          <p:nvPr/>
        </p:nvSpPr>
        <p:spPr>
          <a:xfrm>
            <a:off x="5346428" y="5801052"/>
            <a:ext cx="1379885" cy="728869"/>
          </a:xfrm>
          <a:prstGeom prst="rect">
            <a:avLst/>
          </a:prstGeom>
          <a:solidFill>
            <a:srgbClr val="CC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Implementar interface gerencial</a:t>
            </a:r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38E603B6-F701-4E89-B51A-D3EAF6EA3243}"/>
              </a:ext>
            </a:extLst>
          </p:cNvPr>
          <p:cNvSpPr/>
          <p:nvPr/>
        </p:nvSpPr>
        <p:spPr>
          <a:xfrm>
            <a:off x="1798803" y="3880671"/>
            <a:ext cx="1459385" cy="7827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Gestores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2A7786C7-49A2-431F-87D2-649D1727E9C8}"/>
              </a:ext>
            </a:extLst>
          </p:cNvPr>
          <p:cNvSpPr/>
          <p:nvPr/>
        </p:nvSpPr>
        <p:spPr>
          <a:xfrm>
            <a:off x="3355413" y="3886405"/>
            <a:ext cx="1459385" cy="7827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Funcionários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399CD81-4A2A-471D-BA36-DAE9231E86A5}"/>
              </a:ext>
            </a:extLst>
          </p:cNvPr>
          <p:cNvSpPr txBox="1"/>
          <p:nvPr/>
        </p:nvSpPr>
        <p:spPr>
          <a:xfrm>
            <a:off x="8787865" y="1069856"/>
            <a:ext cx="32666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FF0000"/>
                </a:solidFill>
              </a:rPr>
              <a:t>Integridade Profissional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FF0000"/>
                </a:solidFill>
              </a:rPr>
              <a:t>Produtividade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FF0000"/>
                </a:solidFill>
              </a:rPr>
              <a:t>Competitividade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FF0000"/>
                </a:solidFill>
              </a:rPr>
              <a:t>Controle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FF0000"/>
                </a:solidFill>
              </a:rPr>
              <a:t>Redução de custos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FF0000"/>
                </a:solidFill>
              </a:rPr>
              <a:t>Análise de processos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Disciplina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Integridade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Desenvolvimento do foco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Conciliação de tempo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Aumento de desempenho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8491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0649AC061D4F04BB6EC1102DFB829AB" ma:contentTypeVersion="7" ma:contentTypeDescription="Crie um novo documento." ma:contentTypeScope="" ma:versionID="14cb47ab60ce25b03f125bbc624aa0ec">
  <xsd:schema xmlns:xsd="http://www.w3.org/2001/XMLSchema" xmlns:xs="http://www.w3.org/2001/XMLSchema" xmlns:p="http://schemas.microsoft.com/office/2006/metadata/properties" xmlns:ns2="be2b4223-36fe-405e-863b-49c6636b162e" targetNamespace="http://schemas.microsoft.com/office/2006/metadata/properties" ma:root="true" ma:fieldsID="bd0907572239d88a9fb49e7cd2f006cd" ns2:_="">
    <xsd:import namespace="be2b4223-36fe-405e-863b-49c6636b16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2b4223-36fe-405e-863b-49c6636b16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F6B07D7-5066-4246-8754-456F19539007}"/>
</file>

<file path=customXml/itemProps2.xml><?xml version="1.0" encoding="utf-8"?>
<ds:datastoreItem xmlns:ds="http://schemas.openxmlformats.org/officeDocument/2006/customXml" ds:itemID="{900D849E-7E12-4FED-899E-6AC6027706B8}"/>
</file>

<file path=customXml/itemProps3.xml><?xml version="1.0" encoding="utf-8"?>
<ds:datastoreItem xmlns:ds="http://schemas.openxmlformats.org/officeDocument/2006/customXml" ds:itemID="{760BBAC4-DE7F-4B07-AA8D-B78C945A67AB}"/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154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 ANTÔNIO MORAIS ROVER</dc:creator>
  <cp:lastModifiedBy>MARCO ANTÔNIO MORAIS ROVER</cp:lastModifiedBy>
  <cp:revision>7</cp:revision>
  <dcterms:created xsi:type="dcterms:W3CDTF">2019-08-28T22:08:38Z</dcterms:created>
  <dcterms:modified xsi:type="dcterms:W3CDTF">2019-08-28T23:48:45Z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0x01010070649AC061D4F04BB6EC1102DFB829AB</vt:lpwstr>
  </property>
</Properties>
</file>