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ac37d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ac37d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ac37d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ac37d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ac37d0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ac37d0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ac37d0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ac37d0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0ac37d0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0ac37d0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ac37d0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ac37d0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Anaflor, Bagi, Corinne, Winnie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Describe the role and it's technical and non-technical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2325"/>
            <a:ext cx="4260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Intellectual curiosity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Business acumen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Communication skills - Storytelling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Teamwork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Analysis based thinking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572000" y="1532325"/>
            <a:ext cx="44292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* Programming: Python, R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* Analytical tools (SQL, Spark, and Hoop)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* Data visualization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* Data wrangling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* Machine learning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What do you think of the role?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Corinne - I think this is a role that requires the ability to work with complicated data sets.  To me it’s a specialty role that </a:t>
            </a:r>
            <a:r>
              <a:rPr lang="en"/>
              <a:t>definitely</a:t>
            </a:r>
            <a:r>
              <a:rPr lang="en"/>
              <a:t> needs some experience with the tools that are required to </a:t>
            </a:r>
            <a:r>
              <a:rPr lang="en"/>
              <a:t>analyze</a:t>
            </a:r>
            <a:r>
              <a:rPr lang="en"/>
              <a:t>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Anaflor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Bagi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Winnie- As a number oriented person, I am interested </a:t>
            </a:r>
            <a:r>
              <a:rPr lang="en"/>
              <a:t>pursuing this as my career.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97425" y="284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What skills do you need to learn to achieve that role?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90275" y="897475"/>
            <a:ext cx="78966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Intellectual curiosity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Business acumen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Communication skills - Storytelling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Teamwork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Analysis based thinking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What skills do you need to learn to achieve that role?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47400" y="105822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D2D"/>
                </a:solidFill>
              </a:rPr>
              <a:t>data visualization tools or technologies:</a:t>
            </a:r>
            <a:endParaRPr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>
                <a:solidFill>
                  <a:srgbClr val="2D2D2D"/>
                </a:solidFill>
              </a:rPr>
              <a:t>Tableau</a:t>
            </a:r>
            <a:endParaRPr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>
                <a:solidFill>
                  <a:srgbClr val="2D2D2D"/>
                </a:solidFill>
              </a:rPr>
              <a:t>PowerBI</a:t>
            </a:r>
            <a:endParaRPr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>
                <a:solidFill>
                  <a:srgbClr val="2D2D2D"/>
                </a:solidFill>
              </a:rPr>
              <a:t>Qlik</a:t>
            </a:r>
            <a:endParaRPr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>
                <a:solidFill>
                  <a:srgbClr val="2D2D2D"/>
                </a:solidFill>
              </a:rPr>
              <a:t>Rshiny</a:t>
            </a:r>
            <a:endParaRPr>
              <a:solidFill>
                <a:srgbClr val="2D2D2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Do you think the role requires a college education?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 or BS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Relevant work experiences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What other activities or tasks do you think you must do to achieve the role?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00200"/>
            <a:ext cx="85206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" sz="2850"/>
              <a:t>* As we progress in our journey, we will learn to work with </a:t>
            </a:r>
            <a:r>
              <a:rPr lang="en" sz="2850"/>
              <a:t>Big</a:t>
            </a:r>
            <a:r>
              <a:rPr lang="en" sz="2850"/>
              <a:t> Data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" sz="2850"/>
              <a:t>* We will also need to learn Math skill, such as Statistics,  Probability, Linear Algebra, Multivariate calculus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" sz="2850"/>
              <a:t>* We can also expand our programming skills by learning R language, which is an essential part of the data science process.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" sz="2850"/>
              <a:t>* Data visualization softwares such as Power BI and Tableau will also come in handy in a Data Scientist path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