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FD69-FD01-804C-8901-57DDB5FC863C}" type="datetimeFigureOut">
              <a:rPr lang="en-US" smtClean="0"/>
              <a:t>29/08/13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3079-9B36-0A47-85D1-C633C64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20"/>
            <a:ext cx="9144000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6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Stormacq</dc:creator>
  <cp:lastModifiedBy>Sebastien Stormacq</cp:lastModifiedBy>
  <cp:revision>1</cp:revision>
  <dcterms:created xsi:type="dcterms:W3CDTF">2013-08-29T05:31:58Z</dcterms:created>
  <dcterms:modified xsi:type="dcterms:W3CDTF">2013-08-29T05:32:49Z</dcterms:modified>
</cp:coreProperties>
</file>