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  <a:srgbClr val="F7C1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5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6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4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5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3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4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5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A23D7-2D9A-F24C-A6E5-B4D2996E9A03}" type="datetimeFigureOut">
              <a:rPr lang="en-US" smtClean="0"/>
              <a:t>20/01/15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9F692-ECC6-6148-B7FB-62378FB54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2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018924" y="5220124"/>
            <a:ext cx="2152899" cy="6232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827357" y="6280823"/>
            <a:ext cx="1444587" cy="3844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827357" y="5256012"/>
            <a:ext cx="1444587" cy="621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066372" y="6296313"/>
            <a:ext cx="1545867" cy="3689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47130" y="5247127"/>
            <a:ext cx="1545867" cy="630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47131" y="3828029"/>
            <a:ext cx="7124692" cy="6815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47131" y="2176715"/>
            <a:ext cx="7124692" cy="968376"/>
          </a:xfrm>
          <a:prstGeom prst="roundRect">
            <a:avLst/>
          </a:prstGeom>
          <a:solidFill>
            <a:srgbClr val="FF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047131" y="290999"/>
            <a:ext cx="7124692" cy="1146227"/>
          </a:xfrm>
          <a:prstGeom prst="roundRect">
            <a:avLst/>
          </a:prstGeom>
          <a:solidFill>
            <a:srgbClr val="F7C1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99220" y="2152496"/>
            <a:ext cx="5609313" cy="954107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FFFF"/>
                </a:solidFill>
                <a:latin typeface="Palatino"/>
                <a:cs typeface="Palatino"/>
              </a:rPr>
              <a:t>NaviCell</a:t>
            </a:r>
            <a:r>
              <a:rPr lang="en-US" sz="2800" b="1" dirty="0" smtClean="0">
                <a:solidFill>
                  <a:srgbClr val="FFFFFF"/>
                </a:solidFill>
                <a:latin typeface="Palatino"/>
                <a:cs typeface="Palatino"/>
              </a:rPr>
              <a:t> proxy</a:t>
            </a: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Palatino"/>
                <a:cs typeface="Palatino"/>
              </a:rPr>
              <a:t>Apache web server - </a:t>
            </a:r>
            <a:r>
              <a:rPr lang="en-US" sz="2800" b="1" dirty="0" err="1" smtClean="0">
                <a:solidFill>
                  <a:srgbClr val="FFFFFF"/>
                </a:solidFill>
                <a:latin typeface="Palatino"/>
                <a:cs typeface="Palatino"/>
              </a:rPr>
              <a:t>php</a:t>
            </a:r>
            <a:endParaRPr lang="en-US" sz="2800" b="1" dirty="0">
              <a:solidFill>
                <a:srgbClr val="FFFFFF"/>
              </a:solidFill>
              <a:latin typeface="Palatino"/>
              <a:cs typeface="Palati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717" y="436920"/>
            <a:ext cx="6334779" cy="954107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FFFFFF"/>
                </a:solidFill>
                <a:latin typeface="Palatino"/>
                <a:cs typeface="Palatino"/>
              </a:rPr>
              <a:t>NaviCell</a:t>
            </a:r>
            <a:r>
              <a:rPr lang="en-US" sz="2800" b="1" dirty="0" smtClean="0">
                <a:solidFill>
                  <a:srgbClr val="FFFFFF"/>
                </a:solidFill>
                <a:latin typeface="Palatino"/>
                <a:cs typeface="Palatino"/>
              </a:rPr>
              <a:t> Web Browser Session</a:t>
            </a:r>
            <a:endParaRPr lang="en-US" sz="2800" b="1" dirty="0">
              <a:solidFill>
                <a:srgbClr val="FFFFFF"/>
              </a:solidFill>
              <a:latin typeface="Palatino"/>
              <a:cs typeface="Palatino"/>
            </a:endParaRPr>
          </a:p>
          <a:p>
            <a:pPr algn="ctr"/>
            <a:r>
              <a:rPr lang="en-US" sz="2800" b="1" dirty="0" smtClean="0">
                <a:solidFill>
                  <a:srgbClr val="FFFFFF"/>
                </a:solidFill>
                <a:latin typeface="Palatino"/>
                <a:cs typeface="Palatino"/>
              </a:rPr>
              <a:t> (Firefox – Chrome – Safari)</a:t>
            </a:r>
            <a:endParaRPr lang="en-US" sz="2800" b="1" dirty="0">
              <a:solidFill>
                <a:srgbClr val="FFFFFF"/>
              </a:solidFill>
              <a:latin typeface="Palatino"/>
              <a:cs typeface="Palatin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3388" y="3883666"/>
            <a:ext cx="4732173" cy="52322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Palatino"/>
                <a:cs typeface="Palatino"/>
              </a:rPr>
              <a:t>NaviCell</a:t>
            </a:r>
            <a:r>
              <a:rPr lang="en-US" sz="2800" b="1" dirty="0" smtClean="0">
                <a:solidFill>
                  <a:schemeClr val="bg1"/>
                </a:solidFill>
                <a:latin typeface="Palatino"/>
                <a:cs typeface="Palatino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Palatino"/>
                <a:cs typeface="Palatino"/>
              </a:rPr>
              <a:t>RESTful</a:t>
            </a:r>
            <a:r>
              <a:rPr lang="en-US" sz="2800" b="1" dirty="0" smtClean="0">
                <a:solidFill>
                  <a:schemeClr val="bg1"/>
                </a:solidFill>
                <a:latin typeface="Palatino"/>
                <a:cs typeface="Palatino"/>
              </a:rPr>
              <a:t> web API </a:t>
            </a:r>
            <a:endParaRPr lang="en-US" sz="2800" b="1" dirty="0" smtClean="0">
              <a:solidFill>
                <a:schemeClr val="bg1"/>
              </a:solidFill>
              <a:latin typeface="Palatino"/>
              <a:cs typeface="Palatin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8208" y="5231637"/>
            <a:ext cx="1476175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Python API</a:t>
            </a:r>
          </a:p>
          <a:p>
            <a:pPr algn="ctr"/>
            <a:r>
              <a:rPr lang="en-US" b="1" dirty="0" smtClean="0">
                <a:latin typeface="Palatino"/>
                <a:cs typeface="Palatino"/>
              </a:rPr>
              <a:t>[ready]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9252" y="5231637"/>
            <a:ext cx="1540788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"/>
                <a:cs typeface="Palatino"/>
              </a:rPr>
              <a:t>R</a:t>
            </a:r>
            <a:r>
              <a:rPr lang="en-US" b="1" dirty="0" smtClean="0">
                <a:latin typeface="Palatino"/>
                <a:cs typeface="Palatino"/>
              </a:rPr>
              <a:t> API</a:t>
            </a:r>
          </a:p>
          <a:p>
            <a:pPr algn="ctr"/>
            <a:r>
              <a:rPr lang="en-US" b="1" dirty="0" smtClean="0">
                <a:latin typeface="Palatino"/>
                <a:cs typeface="Palatino"/>
              </a:rPr>
              <a:t>[</a:t>
            </a:r>
            <a:r>
              <a:rPr lang="en-US" b="1" dirty="0" smtClean="0">
                <a:latin typeface="Palatino"/>
                <a:cs typeface="Palatino"/>
              </a:rPr>
              <a:t>in progress</a:t>
            </a:r>
            <a:r>
              <a:rPr lang="en-US" b="1" dirty="0" smtClean="0">
                <a:latin typeface="Palatino"/>
                <a:cs typeface="Palatino"/>
              </a:rPr>
              <a:t>]</a:t>
            </a:r>
            <a:endParaRPr lang="en-US" b="1" dirty="0" smtClean="0">
              <a:latin typeface="Palatino"/>
              <a:cs typeface="Palatin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45607" y="5197011"/>
            <a:ext cx="1938542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Garuda gadget</a:t>
            </a:r>
          </a:p>
          <a:p>
            <a:pPr algn="ctr"/>
            <a:r>
              <a:rPr lang="en-US" b="1" dirty="0" smtClean="0">
                <a:latin typeface="Palatino"/>
                <a:cs typeface="Palatino"/>
              </a:rPr>
              <a:t>[in progress]</a:t>
            </a:r>
            <a:endParaRPr lang="en-US" b="1" dirty="0" smtClean="0">
              <a:latin typeface="Palatino"/>
              <a:cs typeface="Palatino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6034" y="6280823"/>
            <a:ext cx="1596205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Python code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4570" y="6266790"/>
            <a:ext cx="964168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R code</a:t>
            </a:r>
          </a:p>
        </p:txBody>
      </p:sp>
      <p:cxnSp>
        <p:nvCxnSpPr>
          <p:cNvPr id="3" name="Straight Arrow Connector 2"/>
          <p:cNvCxnSpPr>
            <a:stCxn id="18" idx="2"/>
            <a:endCxn id="11" idx="0"/>
          </p:cNvCxnSpPr>
          <p:nvPr/>
        </p:nvCxnSpPr>
        <p:spPr>
          <a:xfrm>
            <a:off x="4609477" y="1437226"/>
            <a:ext cx="0" cy="7394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2" idx="0"/>
          </p:cNvCxnSpPr>
          <p:nvPr/>
        </p:nvCxnSpPr>
        <p:spPr>
          <a:xfrm>
            <a:off x="4609477" y="3145091"/>
            <a:ext cx="0" cy="6829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2"/>
            <a:endCxn id="13" idx="0"/>
          </p:cNvCxnSpPr>
          <p:nvPr/>
        </p:nvCxnSpPr>
        <p:spPr>
          <a:xfrm flipH="1">
            <a:off x="1796296" y="4509569"/>
            <a:ext cx="2813181" cy="7220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4" idx="0"/>
          </p:cNvCxnSpPr>
          <p:nvPr/>
        </p:nvCxnSpPr>
        <p:spPr>
          <a:xfrm flipH="1">
            <a:off x="3549646" y="4509569"/>
            <a:ext cx="1059831" cy="7220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23" idx="0"/>
          </p:cNvCxnSpPr>
          <p:nvPr/>
        </p:nvCxnSpPr>
        <p:spPr>
          <a:xfrm>
            <a:off x="4609477" y="4509569"/>
            <a:ext cx="2485897" cy="7105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2"/>
            <a:endCxn id="16" idx="0"/>
          </p:cNvCxnSpPr>
          <p:nvPr/>
        </p:nvCxnSpPr>
        <p:spPr>
          <a:xfrm flipH="1">
            <a:off x="1814137" y="5877969"/>
            <a:ext cx="5927" cy="40285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22" idx="0"/>
          </p:cNvCxnSpPr>
          <p:nvPr/>
        </p:nvCxnSpPr>
        <p:spPr>
          <a:xfrm>
            <a:off x="3549651" y="5877968"/>
            <a:ext cx="0" cy="4028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7902" y="3266651"/>
            <a:ext cx="3017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Palatino"/>
                <a:cs typeface="Palatino"/>
              </a:rPr>
              <a:t>HTTP / HTTPS requests</a:t>
            </a:r>
            <a:endParaRPr lang="en-US" sz="2000" b="1" dirty="0">
              <a:latin typeface="Palatino"/>
              <a:cs typeface="Palatino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17902" y="1588473"/>
            <a:ext cx="726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Palatino"/>
                <a:cs typeface="Palatino"/>
              </a:rPr>
              <a:t>Ajax</a:t>
            </a:r>
            <a:endParaRPr lang="en-US" sz="2000" b="1" dirty="0">
              <a:latin typeface="Palatino"/>
              <a:cs typeface="Palatino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451770" y="6288893"/>
            <a:ext cx="1444587" cy="3844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4451770" y="5237039"/>
            <a:ext cx="1444587" cy="6219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374802" y="5210841"/>
            <a:ext cx="1567154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Java API</a:t>
            </a:r>
          </a:p>
          <a:p>
            <a:pPr algn="ctr"/>
            <a:r>
              <a:rPr lang="en-US" b="1" dirty="0" smtClean="0">
                <a:latin typeface="Palatino"/>
                <a:cs typeface="Palatino"/>
              </a:rPr>
              <a:t>[</a:t>
            </a:r>
            <a:r>
              <a:rPr lang="en-US" b="1" dirty="0" smtClean="0">
                <a:latin typeface="Palatino"/>
                <a:cs typeface="Palatino"/>
              </a:rPr>
              <a:t>in progress</a:t>
            </a:r>
            <a:r>
              <a:rPr lang="en-US" b="1" dirty="0" smtClean="0">
                <a:latin typeface="Palatino"/>
                <a:cs typeface="Palatino"/>
              </a:rPr>
              <a:t>]</a:t>
            </a:r>
            <a:endParaRPr lang="en-US" b="1" dirty="0" smtClean="0">
              <a:latin typeface="Palatino"/>
              <a:cs typeface="Palatino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64289" y="6274860"/>
            <a:ext cx="1237242" cy="369332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Palatino"/>
                <a:cs typeface="Palatino"/>
              </a:rPr>
              <a:t>Java code</a:t>
            </a:r>
          </a:p>
        </p:txBody>
      </p:sp>
      <p:cxnSp>
        <p:nvCxnSpPr>
          <p:cNvPr id="44" name="Straight Arrow Connector 43"/>
          <p:cNvCxnSpPr>
            <a:stCxn id="41" idx="2"/>
            <a:endCxn id="39" idx="0"/>
          </p:cNvCxnSpPr>
          <p:nvPr/>
        </p:nvCxnSpPr>
        <p:spPr>
          <a:xfrm>
            <a:off x="5174064" y="5858995"/>
            <a:ext cx="0" cy="4298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42" idx="0"/>
          </p:cNvCxnSpPr>
          <p:nvPr/>
        </p:nvCxnSpPr>
        <p:spPr>
          <a:xfrm>
            <a:off x="4609477" y="4509569"/>
            <a:ext cx="548902" cy="7012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0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57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Bonnet</dc:creator>
  <cp:lastModifiedBy>Eric Bonnet</cp:lastModifiedBy>
  <cp:revision>20</cp:revision>
  <dcterms:created xsi:type="dcterms:W3CDTF">2014-11-20T08:59:35Z</dcterms:created>
  <dcterms:modified xsi:type="dcterms:W3CDTF">2015-01-22T09:55:02Z</dcterms:modified>
</cp:coreProperties>
</file>