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6"/>
    <a:srgbClr val="F7C1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23D7-2D9A-F24C-A6E5-B4D2996E9A03}" type="datetimeFigureOut">
              <a:rPr lang="en-US" smtClean="0"/>
              <a:t>03/02/15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F692-ECC6-6148-B7FB-62378FB5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65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23D7-2D9A-F24C-A6E5-B4D2996E9A03}" type="datetimeFigureOut">
              <a:rPr lang="en-US" smtClean="0"/>
              <a:t>03/02/15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F692-ECC6-6148-B7FB-62378FB5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4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23D7-2D9A-F24C-A6E5-B4D2996E9A03}" type="datetimeFigureOut">
              <a:rPr lang="en-US" smtClean="0"/>
              <a:t>03/02/15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F692-ECC6-6148-B7FB-62378FB5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5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23D7-2D9A-F24C-A6E5-B4D2996E9A03}" type="datetimeFigureOut">
              <a:rPr lang="en-US" smtClean="0"/>
              <a:t>03/02/15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F692-ECC6-6148-B7FB-62378FB5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23D7-2D9A-F24C-A6E5-B4D2996E9A03}" type="datetimeFigureOut">
              <a:rPr lang="en-US" smtClean="0"/>
              <a:t>03/02/15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F692-ECC6-6148-B7FB-62378FB5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3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23D7-2D9A-F24C-A6E5-B4D2996E9A03}" type="datetimeFigureOut">
              <a:rPr lang="en-US" smtClean="0"/>
              <a:t>03/02/15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F692-ECC6-6148-B7FB-62378FB5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4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23D7-2D9A-F24C-A6E5-B4D2996E9A03}" type="datetimeFigureOut">
              <a:rPr lang="en-US" smtClean="0"/>
              <a:t>03/02/15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F692-ECC6-6148-B7FB-62378FB5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0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23D7-2D9A-F24C-A6E5-B4D2996E9A03}" type="datetimeFigureOut">
              <a:rPr lang="en-US" smtClean="0"/>
              <a:t>03/02/15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F692-ECC6-6148-B7FB-62378FB5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4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23D7-2D9A-F24C-A6E5-B4D2996E9A03}" type="datetimeFigureOut">
              <a:rPr lang="en-US" smtClean="0"/>
              <a:t>03/02/15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F692-ECC6-6148-B7FB-62378FB5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5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23D7-2D9A-F24C-A6E5-B4D2996E9A03}" type="datetimeFigureOut">
              <a:rPr lang="en-US" smtClean="0"/>
              <a:t>03/02/15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F692-ECC6-6148-B7FB-62378FB5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0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23D7-2D9A-F24C-A6E5-B4D2996E9A03}" type="datetimeFigureOut">
              <a:rPr lang="en-US" smtClean="0"/>
              <a:t>03/02/15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F692-ECC6-6148-B7FB-62378FB5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5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A23D7-2D9A-F24C-A6E5-B4D2996E9A03}" type="datetimeFigureOut">
              <a:rPr lang="en-US" smtClean="0"/>
              <a:t>03/02/15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9F692-ECC6-6148-B7FB-62378FB5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2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6018924" y="5220124"/>
            <a:ext cx="2152899" cy="6232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827357" y="6280823"/>
            <a:ext cx="1444587" cy="3844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827357" y="5256012"/>
            <a:ext cx="1444587" cy="6219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066372" y="6296313"/>
            <a:ext cx="1545867" cy="3689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047130" y="5247127"/>
            <a:ext cx="1545867" cy="630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047131" y="3828029"/>
            <a:ext cx="7124692" cy="6815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047131" y="2046145"/>
            <a:ext cx="7124692" cy="968376"/>
          </a:xfrm>
          <a:prstGeom prst="roundRect">
            <a:avLst/>
          </a:prstGeom>
          <a:solidFill>
            <a:srgbClr val="FF66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047131" y="290999"/>
            <a:ext cx="7124692" cy="1146227"/>
          </a:xfrm>
          <a:prstGeom prst="roundRect">
            <a:avLst/>
          </a:prstGeom>
          <a:solidFill>
            <a:srgbClr val="F7C1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99220" y="2021926"/>
            <a:ext cx="5609313" cy="954107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FFFFFF"/>
                </a:solidFill>
                <a:latin typeface="Palatino"/>
                <a:cs typeface="Palatino"/>
              </a:rPr>
              <a:t>NaviCell</a:t>
            </a:r>
            <a:r>
              <a:rPr lang="en-US" sz="2800" b="1" dirty="0" smtClean="0">
                <a:solidFill>
                  <a:srgbClr val="FFFFFF"/>
                </a:solidFill>
                <a:latin typeface="Palatino"/>
                <a:cs typeface="Palatino"/>
              </a:rPr>
              <a:t> proxy</a:t>
            </a:r>
          </a:p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Palatino"/>
                <a:cs typeface="Palatino"/>
              </a:rPr>
              <a:t>Apache web server - </a:t>
            </a:r>
            <a:r>
              <a:rPr lang="en-US" sz="2800" b="1" dirty="0" err="1" smtClean="0">
                <a:solidFill>
                  <a:srgbClr val="FFFFFF"/>
                </a:solidFill>
                <a:latin typeface="Palatino"/>
                <a:cs typeface="Palatino"/>
              </a:rPr>
              <a:t>php</a:t>
            </a:r>
            <a:endParaRPr lang="en-US" sz="2800" b="1" dirty="0">
              <a:solidFill>
                <a:srgbClr val="FFFFFF"/>
              </a:solidFill>
              <a:latin typeface="Palatino"/>
              <a:cs typeface="Palatin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717" y="436920"/>
            <a:ext cx="6334779" cy="954107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FFFFFF"/>
                </a:solidFill>
                <a:latin typeface="Palatino"/>
                <a:cs typeface="Palatino"/>
              </a:rPr>
              <a:t>NaviCell</a:t>
            </a:r>
            <a:r>
              <a:rPr lang="en-US" sz="2800" b="1" dirty="0" smtClean="0">
                <a:solidFill>
                  <a:srgbClr val="FFFFFF"/>
                </a:solidFill>
                <a:latin typeface="Palatino"/>
                <a:cs typeface="Palatino"/>
              </a:rPr>
              <a:t> Web Browser Session</a:t>
            </a:r>
            <a:endParaRPr lang="en-US" sz="2800" b="1" dirty="0">
              <a:solidFill>
                <a:srgbClr val="FFFFFF"/>
              </a:solidFill>
              <a:latin typeface="Palatino"/>
              <a:cs typeface="Palatino"/>
            </a:endParaRPr>
          </a:p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Palatino"/>
                <a:cs typeface="Palatino"/>
              </a:rPr>
              <a:t> (Firefox – Chrome – Safari)</a:t>
            </a:r>
            <a:endParaRPr lang="en-US" sz="2800" b="1" dirty="0">
              <a:solidFill>
                <a:srgbClr val="FFFFFF"/>
              </a:solidFill>
              <a:latin typeface="Palatino"/>
              <a:cs typeface="Palati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43388" y="3883666"/>
            <a:ext cx="4732173" cy="523220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  <a:latin typeface="Palatino"/>
                <a:cs typeface="Palatino"/>
              </a:rPr>
              <a:t>NaviCell</a:t>
            </a:r>
            <a:r>
              <a:rPr lang="en-US" sz="2800" b="1" dirty="0" smtClean="0">
                <a:solidFill>
                  <a:schemeClr val="bg1"/>
                </a:solidFill>
                <a:latin typeface="Palatino"/>
                <a:cs typeface="Palatino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Palatino"/>
                <a:cs typeface="Palatino"/>
              </a:rPr>
              <a:t>RESTful</a:t>
            </a:r>
            <a:r>
              <a:rPr lang="en-US" sz="2800" b="1" dirty="0" smtClean="0">
                <a:solidFill>
                  <a:schemeClr val="bg1"/>
                </a:solidFill>
                <a:latin typeface="Palatino"/>
                <a:cs typeface="Palatino"/>
              </a:rPr>
              <a:t> web API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1948" y="5385947"/>
            <a:ext cx="1476175" cy="369332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Palatino"/>
                <a:cs typeface="Palatino"/>
              </a:rPr>
              <a:t>Python </a:t>
            </a:r>
            <a:r>
              <a:rPr lang="en-US" b="1" dirty="0" smtClean="0">
                <a:latin typeface="Palatino"/>
                <a:cs typeface="Palatino"/>
              </a:rPr>
              <a:t>API</a:t>
            </a:r>
            <a:endParaRPr lang="en-US" b="1" dirty="0" smtClean="0">
              <a:latin typeface="Palatino"/>
              <a:cs typeface="Palati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79252" y="5397817"/>
            <a:ext cx="1540788" cy="369332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alatino"/>
                <a:cs typeface="Palatino"/>
              </a:rPr>
              <a:t>R</a:t>
            </a:r>
            <a:r>
              <a:rPr lang="en-US" b="1" dirty="0" smtClean="0">
                <a:latin typeface="Palatino"/>
                <a:cs typeface="Palatino"/>
              </a:rPr>
              <a:t> </a:t>
            </a:r>
            <a:r>
              <a:rPr lang="en-US" b="1" dirty="0" smtClean="0">
                <a:latin typeface="Palatino"/>
                <a:cs typeface="Palatino"/>
              </a:rPr>
              <a:t>API</a:t>
            </a:r>
            <a:endParaRPr lang="en-US" b="1" dirty="0" smtClean="0">
              <a:latin typeface="Palatino"/>
              <a:cs typeface="Palatin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1867" y="5351321"/>
            <a:ext cx="1938542" cy="369332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Palatino"/>
                <a:cs typeface="Palatino"/>
              </a:rPr>
              <a:t>Garuda </a:t>
            </a:r>
            <a:r>
              <a:rPr lang="en-US" b="1" dirty="0" smtClean="0">
                <a:latin typeface="Palatino"/>
                <a:cs typeface="Palatino"/>
              </a:rPr>
              <a:t>gadget</a:t>
            </a:r>
            <a:endParaRPr lang="en-US" b="1" dirty="0" smtClean="0">
              <a:latin typeface="Palatino"/>
              <a:cs typeface="Palatin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6034" y="6280823"/>
            <a:ext cx="1596205" cy="369332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Palatino"/>
                <a:cs typeface="Palatino"/>
              </a:rPr>
              <a:t>Python code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74570" y="6266790"/>
            <a:ext cx="964168" cy="369332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Palatino"/>
                <a:cs typeface="Palatino"/>
              </a:rPr>
              <a:t>R code</a:t>
            </a:r>
          </a:p>
        </p:txBody>
      </p:sp>
      <p:cxnSp>
        <p:nvCxnSpPr>
          <p:cNvPr id="3" name="Straight Arrow Connector 2"/>
          <p:cNvCxnSpPr>
            <a:stCxn id="18" idx="2"/>
            <a:endCxn id="11" idx="0"/>
          </p:cNvCxnSpPr>
          <p:nvPr/>
        </p:nvCxnSpPr>
        <p:spPr>
          <a:xfrm>
            <a:off x="4609477" y="1437226"/>
            <a:ext cx="0" cy="6089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>
            <a:off x="4609477" y="3014521"/>
            <a:ext cx="0" cy="8135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9" idx="0"/>
          </p:cNvCxnSpPr>
          <p:nvPr/>
        </p:nvCxnSpPr>
        <p:spPr>
          <a:xfrm flipH="1">
            <a:off x="1820064" y="4509569"/>
            <a:ext cx="2789413" cy="7375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2"/>
            <a:endCxn id="21" idx="0"/>
          </p:cNvCxnSpPr>
          <p:nvPr/>
        </p:nvCxnSpPr>
        <p:spPr>
          <a:xfrm flipH="1">
            <a:off x="3549651" y="4509569"/>
            <a:ext cx="1059826" cy="7464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23" idx="0"/>
          </p:cNvCxnSpPr>
          <p:nvPr/>
        </p:nvCxnSpPr>
        <p:spPr>
          <a:xfrm>
            <a:off x="4609477" y="4509569"/>
            <a:ext cx="2485897" cy="7105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2"/>
            <a:endCxn id="16" idx="0"/>
          </p:cNvCxnSpPr>
          <p:nvPr/>
        </p:nvCxnSpPr>
        <p:spPr>
          <a:xfrm flipH="1">
            <a:off x="1814137" y="5877969"/>
            <a:ext cx="5927" cy="40285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2"/>
            <a:endCxn id="22" idx="0"/>
          </p:cNvCxnSpPr>
          <p:nvPr/>
        </p:nvCxnSpPr>
        <p:spPr>
          <a:xfrm>
            <a:off x="3549651" y="5877968"/>
            <a:ext cx="0" cy="4028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17902" y="3124211"/>
            <a:ext cx="301722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Palatino"/>
                <a:cs typeface="Palatino"/>
              </a:rPr>
              <a:t>HTTP / HTTPS </a:t>
            </a:r>
            <a:r>
              <a:rPr lang="en-US" sz="2000" b="1" dirty="0" smtClean="0">
                <a:latin typeface="Palatino"/>
                <a:cs typeface="Palatino"/>
              </a:rPr>
              <a:t>requests</a:t>
            </a:r>
          </a:p>
          <a:p>
            <a:r>
              <a:rPr lang="en-US" sz="1400" dirty="0" smtClean="0">
                <a:latin typeface="Palatino"/>
                <a:cs typeface="Palatino"/>
              </a:rPr>
              <a:t>(Data exchange and visualization)</a:t>
            </a:r>
            <a:endParaRPr lang="en-US" sz="1400" dirty="0">
              <a:latin typeface="Palatino"/>
              <a:cs typeface="Palatino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17902" y="1517253"/>
            <a:ext cx="726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Palatino"/>
                <a:cs typeface="Palatino"/>
              </a:rPr>
              <a:t>Ajax</a:t>
            </a:r>
            <a:endParaRPr lang="en-US" sz="2000" b="1" dirty="0">
              <a:latin typeface="Palatino"/>
              <a:cs typeface="Palatino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451770" y="6288893"/>
            <a:ext cx="1444587" cy="3844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451770" y="5237039"/>
            <a:ext cx="1444587" cy="6219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374802" y="5365151"/>
            <a:ext cx="1567154" cy="369332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Palatino"/>
                <a:cs typeface="Palatino"/>
              </a:rPr>
              <a:t>Java </a:t>
            </a:r>
            <a:r>
              <a:rPr lang="en-US" b="1" dirty="0" smtClean="0">
                <a:latin typeface="Palatino"/>
                <a:cs typeface="Palatino"/>
              </a:rPr>
              <a:t>API</a:t>
            </a:r>
            <a:endParaRPr lang="en-US" b="1" dirty="0" smtClean="0">
              <a:latin typeface="Palatino"/>
              <a:cs typeface="Palatino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64289" y="6274860"/>
            <a:ext cx="1237242" cy="369332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Palatino"/>
                <a:cs typeface="Palatino"/>
              </a:rPr>
              <a:t>Java code</a:t>
            </a:r>
          </a:p>
        </p:txBody>
      </p:sp>
      <p:cxnSp>
        <p:nvCxnSpPr>
          <p:cNvPr id="44" name="Straight Arrow Connector 43"/>
          <p:cNvCxnSpPr>
            <a:stCxn id="41" idx="2"/>
            <a:endCxn id="39" idx="0"/>
          </p:cNvCxnSpPr>
          <p:nvPr/>
        </p:nvCxnSpPr>
        <p:spPr>
          <a:xfrm>
            <a:off x="5174064" y="5858995"/>
            <a:ext cx="0" cy="4298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2"/>
            <a:endCxn id="41" idx="0"/>
          </p:cNvCxnSpPr>
          <p:nvPr/>
        </p:nvCxnSpPr>
        <p:spPr>
          <a:xfrm>
            <a:off x="4609477" y="4509569"/>
            <a:ext cx="564587" cy="7274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56174" y="6470887"/>
            <a:ext cx="686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Figure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18608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2754</TotalTime>
  <Words>50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Bonnet</dc:creator>
  <cp:lastModifiedBy>Eric Bonnet</cp:lastModifiedBy>
  <cp:revision>24</cp:revision>
  <dcterms:created xsi:type="dcterms:W3CDTF">2014-11-20T08:59:35Z</dcterms:created>
  <dcterms:modified xsi:type="dcterms:W3CDTF">2015-02-03T15:15:07Z</dcterms:modified>
</cp:coreProperties>
</file>