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6"/>
    <p:restoredTop sz="94712"/>
  </p:normalViewPr>
  <p:slideViewPr>
    <p:cSldViewPr snapToGrid="0" snapToObjects="1">
      <p:cViewPr varScale="1">
        <p:scale>
          <a:sx n="79" d="100"/>
          <a:sy n="79" d="100"/>
        </p:scale>
        <p:origin x="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7CA94-B6A0-E94C-9936-277B8D014E3A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B4E3D-FC28-FB4F-B753-1BC3E44E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4E3D-FC28-FB4F-B753-1BC3E44EF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6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4E3D-FC28-FB4F-B753-1BC3E44EF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6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4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1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1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2E87-E112-D74D-A834-84A0C007DE65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E21E-B856-B141-9A48-52DD5BB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2" r="20377"/>
          <a:stretch/>
        </p:blipFill>
        <p:spPr>
          <a:xfrm>
            <a:off x="9228486" y="275218"/>
            <a:ext cx="2857377" cy="277502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6" r="19350"/>
          <a:stretch/>
        </p:blipFill>
        <p:spPr>
          <a:xfrm>
            <a:off x="8926967" y="3783322"/>
            <a:ext cx="2703152" cy="2718148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9" r="22534"/>
          <a:stretch/>
        </p:blipFill>
        <p:spPr>
          <a:xfrm>
            <a:off x="5382507" y="3790591"/>
            <a:ext cx="2815267" cy="2830884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3" r="16267"/>
          <a:stretch/>
        </p:blipFill>
        <p:spPr>
          <a:xfrm>
            <a:off x="1085873" y="3477442"/>
            <a:ext cx="3918884" cy="3144033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7" r="11952"/>
          <a:stretch/>
        </p:blipFill>
        <p:spPr>
          <a:xfrm>
            <a:off x="208582" y="350735"/>
            <a:ext cx="2972451" cy="2699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3" t="2016" r="16165" b="3393"/>
          <a:stretch/>
        </p:blipFill>
        <p:spPr>
          <a:xfrm>
            <a:off x="3506798" y="978232"/>
            <a:ext cx="2331129" cy="1935428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74982" y="6488668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EGF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3777" y="64801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79409" y="64801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23503" y="3118833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3936" y="3081676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Apoptosis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48527" y="30148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934" y="304594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WNT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2" r="20377"/>
          <a:stretch/>
        </p:blipFill>
        <p:spPr>
          <a:xfrm>
            <a:off x="6013936" y="232064"/>
            <a:ext cx="3038541" cy="28181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13325" y="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G4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3415279"/>
            <a:ext cx="12192000" cy="755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21427" y="0"/>
            <a:ext cx="0" cy="3415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7673" y="0"/>
            <a:ext cx="0" cy="3458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001060" y="0"/>
            <a:ext cx="0" cy="3458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23353" y="3440640"/>
            <a:ext cx="7372" cy="341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446795" y="3440640"/>
            <a:ext cx="7372" cy="341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6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9" r="22534"/>
          <a:stretch/>
        </p:blipFill>
        <p:spPr>
          <a:xfrm>
            <a:off x="5382507" y="3655190"/>
            <a:ext cx="2815267" cy="2830884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3" t="2016" r="16165" b="3393"/>
          <a:stretch/>
        </p:blipFill>
        <p:spPr>
          <a:xfrm>
            <a:off x="3501557" y="859569"/>
            <a:ext cx="2331129" cy="1828058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r="20169"/>
          <a:stretch/>
        </p:blipFill>
        <p:spPr>
          <a:xfrm>
            <a:off x="5937998" y="238444"/>
            <a:ext cx="3063062" cy="28181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9" r="11849"/>
          <a:stretch/>
        </p:blipFill>
        <p:spPr>
          <a:xfrm>
            <a:off x="201455" y="391393"/>
            <a:ext cx="2984442" cy="26652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r="16575"/>
          <a:stretch/>
        </p:blipFill>
        <p:spPr>
          <a:xfrm>
            <a:off x="1085873" y="3477442"/>
            <a:ext cx="3918884" cy="3144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2" r="22123"/>
          <a:stretch/>
        </p:blipFill>
        <p:spPr>
          <a:xfrm>
            <a:off x="5382507" y="3726006"/>
            <a:ext cx="2897740" cy="28954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1" r="19611"/>
          <a:stretch/>
        </p:blipFill>
        <p:spPr>
          <a:xfrm>
            <a:off x="8935208" y="3697238"/>
            <a:ext cx="2703152" cy="28150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1" r="16267"/>
          <a:stretch/>
        </p:blipFill>
        <p:spPr>
          <a:xfrm>
            <a:off x="3513547" y="1005257"/>
            <a:ext cx="2331129" cy="2051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r="20787"/>
          <a:stretch/>
        </p:blipFill>
        <p:spPr>
          <a:xfrm>
            <a:off x="9189101" y="310767"/>
            <a:ext cx="2934554" cy="274585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4982" y="6488668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EGF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253777" y="6480184"/>
            <a:ext cx="151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G1-S cell cycle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79409" y="6480184"/>
            <a:ext cx="16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G2-M cell cycle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23503" y="3118833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mTOR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13936" y="3081676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Apoptosis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8527" y="30148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Shh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415279"/>
            <a:ext cx="12192000" cy="755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21427" y="0"/>
            <a:ext cx="0" cy="3415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67673" y="0"/>
            <a:ext cx="0" cy="3458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001060" y="0"/>
            <a:ext cx="0" cy="3458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223353" y="3440640"/>
            <a:ext cx="7372" cy="341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446795" y="3440640"/>
            <a:ext cx="7372" cy="341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934" y="304594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WNT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415" y="-624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732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r="16701"/>
          <a:stretch/>
        </p:blipFill>
        <p:spPr>
          <a:xfrm>
            <a:off x="112735" y="764087"/>
            <a:ext cx="5649238" cy="4747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1403" y="589975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G3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71557" y="589975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r="16614"/>
          <a:stretch/>
        </p:blipFill>
        <p:spPr>
          <a:xfrm>
            <a:off x="5999968" y="764087"/>
            <a:ext cx="5649238" cy="474719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480153" y="2417523"/>
            <a:ext cx="457201" cy="413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6092" y="3747369"/>
            <a:ext cx="457201" cy="413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01440" y="2279735"/>
            <a:ext cx="457201" cy="413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20221" y="1891428"/>
            <a:ext cx="457201" cy="413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56947" y="2430049"/>
            <a:ext cx="457201" cy="413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212886" y="3759895"/>
            <a:ext cx="457201" cy="413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578234" y="2292261"/>
            <a:ext cx="457201" cy="413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097015" y="1903954"/>
            <a:ext cx="457201" cy="413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13942" y="105878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Zoom on EGF </a:t>
            </a:r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56742" y="6554804"/>
            <a:ext cx="236552" cy="2241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93293" y="6512978"/>
            <a:ext cx="257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Most noticeable difference 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014685" y="6488668"/>
            <a:ext cx="517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ADD: circles around differentially </a:t>
            </a:r>
            <a:r>
              <a:rPr lang="en-US" smtClean="0"/>
              <a:t>expressed genes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</Words>
  <Application>Microsoft Macintosh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2016-11-22T14:25:41Z</dcterms:created>
  <dcterms:modified xsi:type="dcterms:W3CDTF">2016-11-23T10:37:29Z</dcterms:modified>
</cp:coreProperties>
</file>