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676"/>
    <a:srgbClr val="B69816"/>
    <a:srgbClr val="AE931E"/>
    <a:srgbClr val="B7DAA2"/>
    <a:srgbClr val="F6C3A0"/>
    <a:srgbClr val="B1D69A"/>
    <a:srgbClr val="F5B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F043-99C5-45D9-B2DC-F8A19BF3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AAD73-1347-4BA5-BAAC-362FE28A0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87C2-B71F-4F19-8179-CDA4E2A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E4A1-FC5D-4024-98CE-A4A57EA3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8B6-D551-40C4-8CAF-0BF1E265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11EE-4AF9-4239-A645-A102E3BE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4AC62-6ACC-4239-9B08-DDF79179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62A6-9F8F-4AE2-B73A-88EC4CFA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79BD-7657-4CBF-A345-51E30D57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027D-257F-49A7-891F-C096ABCE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423D9-09CC-4A4B-92CB-9D738DAB5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8405-E477-4D83-855E-364C0300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6543-CD92-4DA6-8EBE-2BF79E50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2DE5-8C05-47EE-B7F9-FE4C9E9F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EEE2-3AC7-4F66-9072-409DF68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84EB-ECF2-44F0-BD0C-2F92010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02FC-90A5-452A-B350-EEE05897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5DBF-F8DA-430A-805D-B4793D42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BED4-9DD8-4D21-9BE2-E919364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C83A-6CF3-4159-AFF6-6863D54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A1F9-289D-4685-A1DD-1D11BA2F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E60B-0F88-4B63-83B2-F61B5CCB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8C83-4AEC-47FE-8D45-396CB2D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90AF-1524-4505-9B7D-BF07C82A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7A34-DAB2-4C1C-87E3-4DBF96B2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5495-FC3D-4A7A-BFAE-16787539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D55E-20D7-458E-AF89-259307F0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79AB1-1027-4126-87AF-09F8083A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8D2B-35CF-45EC-BA3C-CDF77ACC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FD16-916D-40F5-8200-DD66D47E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E967-4571-4EB9-AFF6-36F7D71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2DE0-6089-4AD3-9DAB-0DCF2F37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342F-73F6-45F0-B557-3354DA42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7BF2-7C87-4672-A4E9-D334862E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056E2-A15C-4BC5-91F2-58BE527A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0B8F4-1063-45DA-BCC5-5FA7E49C4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C1D48-EC54-4064-89FC-DDF6393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F3BD6-EEE2-4EDB-ACA5-099A29B5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017C0-5C9F-4A2C-A410-E6A3F187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37E7-22B9-4587-B7C8-8B2F03DC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C5ED-5577-4BFF-8E42-2DD0DE3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4F710-FC47-45B1-AAD1-9D80478F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187C6-D311-4EBE-B4BF-5BBE3975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FC7E7-8757-469E-96D3-72BA25DC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CC355-5902-4BB6-9F6C-9ADC0E60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BB3F-6961-40DC-B892-B5DBA8B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E5B1-0170-4C94-8506-3B7BC882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C20A-A43D-4BEA-B2AA-25B15352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5419-B5D4-4684-9D0D-769C84D3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D705-B1B7-456B-B969-B7AF40C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6202-B58B-49BF-93FE-5E09163D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DE25-1C3F-48CD-8573-DEBB0FC0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DD6-F3A5-4A23-909B-FF552A04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85B7A-494A-47BE-958B-08A6BBE56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FEFCE-068C-4B1A-B442-5CF460DF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0019-5EED-4B81-B00B-8987CBD7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B7634-6F0F-4563-A9DB-C42C1819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5517-FE1F-47DF-AE36-C3A872F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198B1-1F6E-4BAD-A230-944B0A80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62BD-5F7B-4C39-B399-F682D02A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C980-C5C1-41B8-B409-E7BB94F2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7BC7-D92E-4C20-9F0F-916BF4EE5F0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8732-7A48-474B-AC32-F74E4B9AB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8CC3-85BA-41EA-8022-B949E9EE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C1EA-479F-4CA4-A225-A570A617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D40AF9-B157-4429-9805-D85467D3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760"/>
            <a:ext cx="12192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19481-51C2-4AEF-AD8D-E51C369F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EB13C-0353-402E-A322-CAFDF9CA0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b="15257"/>
          <a:stretch/>
        </p:blipFill>
        <p:spPr>
          <a:xfrm>
            <a:off x="4324728" y="0"/>
            <a:ext cx="3542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C180B6-B64A-4A93-9A04-AEE527149C13}"/>
              </a:ext>
            </a:extLst>
          </p:cNvPr>
          <p:cNvSpPr/>
          <p:nvPr/>
        </p:nvSpPr>
        <p:spPr>
          <a:xfrm>
            <a:off x="136557" y="105538"/>
            <a:ext cx="3845134" cy="6627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816C2-77F0-4790-BF49-EEEF3708963D}"/>
              </a:ext>
            </a:extLst>
          </p:cNvPr>
          <p:cNvSpPr/>
          <p:nvPr/>
        </p:nvSpPr>
        <p:spPr>
          <a:xfrm>
            <a:off x="3981691" y="114833"/>
            <a:ext cx="3845134" cy="6627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rgbClr val="F6C3A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32B76-486F-4369-B1ED-EE802527F5A5}"/>
              </a:ext>
            </a:extLst>
          </p:cNvPr>
          <p:cNvSpPr/>
          <p:nvPr/>
        </p:nvSpPr>
        <p:spPr>
          <a:xfrm>
            <a:off x="7826825" y="105105"/>
            <a:ext cx="3845134" cy="6627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rgbClr val="B7DAA2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99224-AF4A-4B33-8674-32F91C09DF0B}"/>
              </a:ext>
            </a:extLst>
          </p:cNvPr>
          <p:cNvSpPr txBox="1"/>
          <p:nvPr/>
        </p:nvSpPr>
        <p:spPr>
          <a:xfrm>
            <a:off x="670162" y="254162"/>
            <a:ext cx="277792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CCLE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D003D-A6DB-4D3F-91FB-C063D31CAF40}"/>
              </a:ext>
            </a:extLst>
          </p:cNvPr>
          <p:cNvSpPr txBox="1"/>
          <p:nvPr/>
        </p:nvSpPr>
        <p:spPr>
          <a:xfrm>
            <a:off x="4554638" y="254162"/>
            <a:ext cx="277792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First-level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15D17-0A53-4299-A43F-26CEE7323712}"/>
              </a:ext>
            </a:extLst>
          </p:cNvPr>
          <p:cNvSpPr txBox="1"/>
          <p:nvPr/>
        </p:nvSpPr>
        <p:spPr>
          <a:xfrm>
            <a:off x="8307585" y="254162"/>
            <a:ext cx="277792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Ensemble</a:t>
            </a:r>
          </a:p>
        </p:txBody>
      </p:sp>
      <p:pic>
        <p:nvPicPr>
          <p:cNvPr id="1030" name="Picture 6" descr="Multichannel micropipettes- Icon -">
            <a:extLst>
              <a:ext uri="{FF2B5EF4-FFF2-40B4-BE49-F238E27FC236}">
                <a16:creationId xmlns:a16="http://schemas.microsoft.com/office/drawing/2014/main" id="{22C40B24-75F5-4B62-B4F6-ED46ABBF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1" y="762391"/>
            <a:ext cx="1201839" cy="12018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BB4C972-85B9-4D3E-9256-7C7BDFFE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97" y="762391"/>
            <a:ext cx="1324264" cy="13242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09C90-EB1B-4482-B6AF-A4AD957E4010}"/>
              </a:ext>
            </a:extLst>
          </p:cNvPr>
          <p:cNvSpPr txBox="1"/>
          <p:nvPr/>
        </p:nvSpPr>
        <p:spPr>
          <a:xfrm flipH="1">
            <a:off x="164908" y="1917275"/>
            <a:ext cx="159556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 compounds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10F8D-FC13-44CC-8DF4-58B31CB38548}"/>
              </a:ext>
            </a:extLst>
          </p:cNvPr>
          <p:cNvSpPr txBox="1"/>
          <p:nvPr/>
        </p:nvSpPr>
        <p:spPr>
          <a:xfrm flipH="1">
            <a:off x="2125255" y="1917275"/>
            <a:ext cx="147552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324 cell lines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602850-D4FF-45FD-95EC-B627CFA45659}"/>
              </a:ext>
            </a:extLst>
          </p:cNvPr>
          <p:cNvSpPr/>
          <p:nvPr/>
        </p:nvSpPr>
        <p:spPr>
          <a:xfrm>
            <a:off x="1658452" y="2154949"/>
            <a:ext cx="468365" cy="717630"/>
          </a:xfrm>
          <a:prstGeom prst="downArrow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EB15A-E7F0-4F49-BC08-5B8AF5C7EE92}"/>
              </a:ext>
            </a:extLst>
          </p:cNvPr>
          <p:cNvCxnSpPr>
            <a:cxnSpLocks/>
          </p:cNvCxnSpPr>
          <p:nvPr/>
        </p:nvCxnSpPr>
        <p:spPr>
          <a:xfrm>
            <a:off x="1302458" y="3931110"/>
            <a:ext cx="164081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18835-4E61-4236-B9CE-C78FFD9DCEBD}"/>
              </a:ext>
            </a:extLst>
          </p:cNvPr>
          <p:cNvCxnSpPr>
            <a:cxnSpLocks/>
          </p:cNvCxnSpPr>
          <p:nvPr/>
        </p:nvCxnSpPr>
        <p:spPr>
          <a:xfrm flipV="1">
            <a:off x="1304044" y="2768881"/>
            <a:ext cx="0" cy="116381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D335CE-3631-42F0-82CF-12A07CA7D253}"/>
              </a:ext>
            </a:extLst>
          </p:cNvPr>
          <p:cNvSpPr/>
          <p:nvPr/>
        </p:nvSpPr>
        <p:spPr>
          <a:xfrm>
            <a:off x="1307221" y="2991961"/>
            <a:ext cx="1598566" cy="842168"/>
          </a:xfrm>
          <a:custGeom>
            <a:avLst/>
            <a:gdLst>
              <a:gd name="connsiteX0" fmla="*/ 0 w 6529785"/>
              <a:gd name="connsiteY0" fmla="*/ 12965 h 3439817"/>
              <a:gd name="connsiteX1" fmla="*/ 1361873 w 6529785"/>
              <a:gd name="connsiteY1" fmla="*/ 22692 h 3439817"/>
              <a:gd name="connsiteX2" fmla="*/ 2636196 w 6529785"/>
              <a:gd name="connsiteY2" fmla="*/ 12965 h 3439817"/>
              <a:gd name="connsiteX3" fmla="*/ 3287949 w 6529785"/>
              <a:gd name="connsiteY3" fmla="*/ 226973 h 3439817"/>
              <a:gd name="connsiteX4" fmla="*/ 4114800 w 6529785"/>
              <a:gd name="connsiteY4" fmla="*/ 1588846 h 3439817"/>
              <a:gd name="connsiteX5" fmla="*/ 4795736 w 6529785"/>
              <a:gd name="connsiteY5" fmla="*/ 2629705 h 3439817"/>
              <a:gd name="connsiteX6" fmla="*/ 5593405 w 6529785"/>
              <a:gd name="connsiteY6" fmla="*/ 3242548 h 3439817"/>
              <a:gd name="connsiteX7" fmla="*/ 6400800 w 6529785"/>
              <a:gd name="connsiteY7" fmla="*/ 3427373 h 3439817"/>
              <a:gd name="connsiteX8" fmla="*/ 6517532 w 6529785"/>
              <a:gd name="connsiteY8" fmla="*/ 3407918 h 343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85" h="3439817">
                <a:moveTo>
                  <a:pt x="0" y="12965"/>
                </a:moveTo>
                <a:lnTo>
                  <a:pt x="1361873" y="22692"/>
                </a:lnTo>
                <a:cubicBezTo>
                  <a:pt x="1801239" y="22692"/>
                  <a:pt x="2315183" y="-21082"/>
                  <a:pt x="2636196" y="12965"/>
                </a:cubicBezTo>
                <a:cubicBezTo>
                  <a:pt x="2957209" y="47012"/>
                  <a:pt x="3041515" y="-35674"/>
                  <a:pt x="3287949" y="226973"/>
                </a:cubicBezTo>
                <a:cubicBezTo>
                  <a:pt x="3534383" y="489620"/>
                  <a:pt x="3863502" y="1188391"/>
                  <a:pt x="4114800" y="1588846"/>
                </a:cubicBezTo>
                <a:cubicBezTo>
                  <a:pt x="4366098" y="1989301"/>
                  <a:pt x="4549302" y="2354088"/>
                  <a:pt x="4795736" y="2629705"/>
                </a:cubicBezTo>
                <a:cubicBezTo>
                  <a:pt x="5042170" y="2905322"/>
                  <a:pt x="5325894" y="3109603"/>
                  <a:pt x="5593405" y="3242548"/>
                </a:cubicBezTo>
                <a:cubicBezTo>
                  <a:pt x="5860916" y="3375493"/>
                  <a:pt x="6246779" y="3399811"/>
                  <a:pt x="6400800" y="3427373"/>
                </a:cubicBezTo>
                <a:cubicBezTo>
                  <a:pt x="6554821" y="3454935"/>
                  <a:pt x="6536176" y="3431426"/>
                  <a:pt x="6517532" y="3407918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5AA32D-35DC-42DF-A782-A37686A1C6B1}"/>
              </a:ext>
            </a:extLst>
          </p:cNvPr>
          <p:cNvSpPr/>
          <p:nvPr/>
        </p:nvSpPr>
        <p:spPr>
          <a:xfrm>
            <a:off x="1307221" y="2992754"/>
            <a:ext cx="1595567" cy="912437"/>
          </a:xfrm>
          <a:custGeom>
            <a:avLst/>
            <a:gdLst>
              <a:gd name="connsiteX0" fmla="*/ 0 w 6517532"/>
              <a:gd name="connsiteY0" fmla="*/ 0 h 3726830"/>
              <a:gd name="connsiteX1" fmla="*/ 1079771 w 6517532"/>
              <a:gd name="connsiteY1" fmla="*/ 58366 h 3726830"/>
              <a:gd name="connsiteX2" fmla="*/ 2276273 w 6517532"/>
              <a:gd name="connsiteY2" fmla="*/ 87549 h 3726830"/>
              <a:gd name="connsiteX3" fmla="*/ 3044758 w 6517532"/>
              <a:gd name="connsiteY3" fmla="*/ 700392 h 3726830"/>
              <a:gd name="connsiteX4" fmla="*/ 3375498 w 6517532"/>
              <a:gd name="connsiteY4" fmla="*/ 2033081 h 3726830"/>
              <a:gd name="connsiteX5" fmla="*/ 3677056 w 6517532"/>
              <a:gd name="connsiteY5" fmla="*/ 3015575 h 3726830"/>
              <a:gd name="connsiteX6" fmla="*/ 4513634 w 6517532"/>
              <a:gd name="connsiteY6" fmla="*/ 3492230 h 3726830"/>
              <a:gd name="connsiteX7" fmla="*/ 5846324 w 6517532"/>
              <a:gd name="connsiteY7" fmla="*/ 3706238 h 3726830"/>
              <a:gd name="connsiteX8" fmla="*/ 6517532 w 6517532"/>
              <a:gd name="connsiteY8" fmla="*/ 3706238 h 37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7532" h="3726830">
                <a:moveTo>
                  <a:pt x="0" y="0"/>
                </a:moveTo>
                <a:lnTo>
                  <a:pt x="1079771" y="58366"/>
                </a:lnTo>
                <a:cubicBezTo>
                  <a:pt x="1459150" y="72957"/>
                  <a:pt x="1948775" y="-19455"/>
                  <a:pt x="2276273" y="87549"/>
                </a:cubicBezTo>
                <a:cubicBezTo>
                  <a:pt x="2603771" y="194553"/>
                  <a:pt x="2861554" y="376137"/>
                  <a:pt x="3044758" y="700392"/>
                </a:cubicBezTo>
                <a:cubicBezTo>
                  <a:pt x="3227962" y="1024647"/>
                  <a:pt x="3270115" y="1647217"/>
                  <a:pt x="3375498" y="2033081"/>
                </a:cubicBezTo>
                <a:cubicBezTo>
                  <a:pt x="3480881" y="2418945"/>
                  <a:pt x="3487367" y="2772384"/>
                  <a:pt x="3677056" y="3015575"/>
                </a:cubicBezTo>
                <a:cubicBezTo>
                  <a:pt x="3866745" y="3258766"/>
                  <a:pt x="4152089" y="3377120"/>
                  <a:pt x="4513634" y="3492230"/>
                </a:cubicBezTo>
                <a:cubicBezTo>
                  <a:pt x="4875179" y="3607341"/>
                  <a:pt x="5512341" y="3670570"/>
                  <a:pt x="5846324" y="3706238"/>
                </a:cubicBezTo>
                <a:cubicBezTo>
                  <a:pt x="6180307" y="3741906"/>
                  <a:pt x="6348919" y="3724072"/>
                  <a:pt x="6517532" y="3706238"/>
                </a:cubicBezTo>
              </a:path>
            </a:pathLst>
          </a:custGeom>
          <a:noFill/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7F76C8-656F-4FCB-83D2-788C35528C3A}"/>
              </a:ext>
            </a:extLst>
          </p:cNvPr>
          <p:cNvSpPr/>
          <p:nvPr/>
        </p:nvSpPr>
        <p:spPr>
          <a:xfrm>
            <a:off x="1304840" y="2985609"/>
            <a:ext cx="1628907" cy="385822"/>
          </a:xfrm>
          <a:custGeom>
            <a:avLst/>
            <a:gdLst>
              <a:gd name="connsiteX0" fmla="*/ 0 w 6653719"/>
              <a:gd name="connsiteY0" fmla="*/ 0 h 1575881"/>
              <a:gd name="connsiteX1" fmla="*/ 1712068 w 6653719"/>
              <a:gd name="connsiteY1" fmla="*/ 9728 h 1575881"/>
              <a:gd name="connsiteX2" fmla="*/ 2957208 w 6653719"/>
              <a:gd name="connsiteY2" fmla="*/ 19455 h 1575881"/>
              <a:gd name="connsiteX3" fmla="*/ 3715966 w 6653719"/>
              <a:gd name="connsiteY3" fmla="*/ 87549 h 1575881"/>
              <a:gd name="connsiteX4" fmla="*/ 4863829 w 6653719"/>
              <a:gd name="connsiteY4" fmla="*/ 418289 h 1575881"/>
              <a:gd name="connsiteX5" fmla="*/ 6021421 w 6653719"/>
              <a:gd name="connsiteY5" fmla="*/ 1050587 h 1575881"/>
              <a:gd name="connsiteX6" fmla="*/ 6653719 w 6653719"/>
              <a:gd name="connsiteY6" fmla="*/ 1575881 h 1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3719" h="1575881">
                <a:moveTo>
                  <a:pt x="0" y="0"/>
                </a:moveTo>
                <a:lnTo>
                  <a:pt x="1712068" y="9728"/>
                </a:lnTo>
                <a:lnTo>
                  <a:pt x="2957208" y="19455"/>
                </a:lnTo>
                <a:cubicBezTo>
                  <a:pt x="3291191" y="32425"/>
                  <a:pt x="3398196" y="21077"/>
                  <a:pt x="3715966" y="87549"/>
                </a:cubicBezTo>
                <a:cubicBezTo>
                  <a:pt x="4033736" y="154021"/>
                  <a:pt x="4479587" y="257783"/>
                  <a:pt x="4863829" y="418289"/>
                </a:cubicBezTo>
                <a:cubicBezTo>
                  <a:pt x="5248071" y="578795"/>
                  <a:pt x="5723106" y="857655"/>
                  <a:pt x="6021421" y="1050587"/>
                </a:cubicBezTo>
                <a:cubicBezTo>
                  <a:pt x="6319736" y="1243519"/>
                  <a:pt x="6486727" y="1409700"/>
                  <a:pt x="6653719" y="157588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210B69-1DDA-420F-9367-C6FEB9BE6AF1}"/>
              </a:ext>
            </a:extLst>
          </p:cNvPr>
          <p:cNvSpPr txBox="1"/>
          <p:nvPr/>
        </p:nvSpPr>
        <p:spPr>
          <a:xfrm rot="16200000">
            <a:off x="903128" y="3063500"/>
            <a:ext cx="586669" cy="23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00" b="1" dirty="0"/>
              <a:t>Viability</a:t>
            </a:r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7C6A52-6A81-4328-B5C0-76CFEBA0AF24}"/>
              </a:ext>
            </a:extLst>
          </p:cNvPr>
          <p:cNvSpPr txBox="1"/>
          <p:nvPr/>
        </p:nvSpPr>
        <p:spPr>
          <a:xfrm>
            <a:off x="1780795" y="3902660"/>
            <a:ext cx="949018" cy="23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00" b="1" dirty="0"/>
              <a:t>log [compound]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5BF91-C640-4351-87D7-676EE5496F53}"/>
              </a:ext>
            </a:extLst>
          </p:cNvPr>
          <p:cNvSpPr txBox="1"/>
          <p:nvPr/>
        </p:nvSpPr>
        <p:spPr>
          <a:xfrm>
            <a:off x="1685032" y="1206666"/>
            <a:ext cx="29651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C89F4-2B73-4B1A-82CC-B1FE75B471A1}"/>
              </a:ext>
            </a:extLst>
          </p:cNvPr>
          <p:cNvSpPr/>
          <p:nvPr/>
        </p:nvSpPr>
        <p:spPr>
          <a:xfrm>
            <a:off x="670561" y="4458526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genomics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63032C-0795-4E4D-BECF-B6EEBA43ED11}"/>
              </a:ext>
            </a:extLst>
          </p:cNvPr>
          <p:cNvSpPr/>
          <p:nvPr/>
        </p:nvSpPr>
        <p:spPr>
          <a:xfrm>
            <a:off x="666504" y="4777500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transcriptomics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D60E4-9AA0-4185-93D8-DDD0A52C7A9D}"/>
              </a:ext>
            </a:extLst>
          </p:cNvPr>
          <p:cNvSpPr/>
          <p:nvPr/>
        </p:nvSpPr>
        <p:spPr>
          <a:xfrm>
            <a:off x="666504" y="5096652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proteomics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94A32D-1D2C-43F7-B805-DD9EA47D0B02}"/>
              </a:ext>
            </a:extLst>
          </p:cNvPr>
          <p:cNvSpPr/>
          <p:nvPr/>
        </p:nvSpPr>
        <p:spPr>
          <a:xfrm>
            <a:off x="670561" y="5411820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miRNomics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BC3F20-8E1F-42F5-B8FF-46256BF3DB75}"/>
              </a:ext>
            </a:extLst>
          </p:cNvPr>
          <p:cNvSpPr/>
          <p:nvPr/>
        </p:nvSpPr>
        <p:spPr>
          <a:xfrm>
            <a:off x="666504" y="5730794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metabolomics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3D5914-0F3E-43FF-8587-2946F3F0C08A}"/>
              </a:ext>
            </a:extLst>
          </p:cNvPr>
          <p:cNvSpPr/>
          <p:nvPr/>
        </p:nvSpPr>
        <p:spPr>
          <a:xfrm>
            <a:off x="666504" y="6049946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pathway activity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C3999-4017-45FD-9DAA-9DA3E1FB2E04}"/>
              </a:ext>
            </a:extLst>
          </p:cNvPr>
          <p:cNvSpPr/>
          <p:nvPr/>
        </p:nvSpPr>
        <p:spPr>
          <a:xfrm>
            <a:off x="669959" y="6365442"/>
            <a:ext cx="2879336" cy="287714"/>
          </a:xfrm>
          <a:prstGeom prst="rect">
            <a:avLst/>
          </a:prstGeom>
          <a:gradFill flip="none" rotWithShape="1">
            <a:gsLst>
              <a:gs pos="0">
                <a:srgbClr val="AE931E"/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tissue of origin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8E516EE-C9C7-4C95-982F-B7B41EAAD620}"/>
              </a:ext>
            </a:extLst>
          </p:cNvPr>
          <p:cNvSpPr/>
          <p:nvPr/>
        </p:nvSpPr>
        <p:spPr>
          <a:xfrm rot="17232053">
            <a:off x="3685015" y="3550906"/>
            <a:ext cx="468365" cy="717630"/>
          </a:xfrm>
          <a:prstGeom prst="downArrow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674881E-CDF7-4CBD-B55E-E8E18CB406F3}"/>
              </a:ext>
            </a:extLst>
          </p:cNvPr>
          <p:cNvSpPr/>
          <p:nvPr/>
        </p:nvSpPr>
        <p:spPr>
          <a:xfrm rot="15208197">
            <a:off x="3716244" y="5173728"/>
            <a:ext cx="468365" cy="717630"/>
          </a:xfrm>
          <a:prstGeom prst="downArrow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060A6B9-5BC4-45C1-8F9A-52F16C540B96}"/>
              </a:ext>
            </a:extLst>
          </p:cNvPr>
          <p:cNvGrpSpPr/>
          <p:nvPr/>
        </p:nvGrpSpPr>
        <p:grpSpPr>
          <a:xfrm>
            <a:off x="4689928" y="1661698"/>
            <a:ext cx="429719" cy="4698910"/>
            <a:chOff x="4689928" y="1661698"/>
            <a:chExt cx="429719" cy="4698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8" name="Picture 4" descr="engine gear Icon 3444588">
              <a:extLst>
                <a:ext uri="{FF2B5EF4-FFF2-40B4-BE49-F238E27FC236}">
                  <a16:creationId xmlns:a16="http://schemas.microsoft.com/office/drawing/2014/main" id="{63145E71-7971-498C-BB9B-4A1E4723A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28" y="2138846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engine gear Icon 3444588">
              <a:extLst>
                <a:ext uri="{FF2B5EF4-FFF2-40B4-BE49-F238E27FC236}">
                  <a16:creationId xmlns:a16="http://schemas.microsoft.com/office/drawing/2014/main" id="{94132B92-3DFE-4E86-85A0-B04547DB7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28" y="2615993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engine gear Icon 3444588">
              <a:extLst>
                <a:ext uri="{FF2B5EF4-FFF2-40B4-BE49-F238E27FC236}">
                  <a16:creationId xmlns:a16="http://schemas.microsoft.com/office/drawing/2014/main" id="{DD8EA81D-8B86-4C7C-8DE6-18763DF97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0029" y="3091474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engine gear Icon 3444588">
              <a:extLst>
                <a:ext uri="{FF2B5EF4-FFF2-40B4-BE49-F238E27FC236}">
                  <a16:creationId xmlns:a16="http://schemas.microsoft.com/office/drawing/2014/main" id="{4C1DB690-950F-4C9D-8991-D2B995259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0029" y="3568622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engine gear Icon 3444588">
              <a:extLst>
                <a:ext uri="{FF2B5EF4-FFF2-40B4-BE49-F238E27FC236}">
                  <a16:creationId xmlns:a16="http://schemas.microsoft.com/office/drawing/2014/main" id="{5245A1DE-8AFD-4180-A59F-1065A7717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28" y="1661698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engine gear Icon 3444588">
              <a:extLst>
                <a:ext uri="{FF2B5EF4-FFF2-40B4-BE49-F238E27FC236}">
                  <a16:creationId xmlns:a16="http://schemas.microsoft.com/office/drawing/2014/main" id="{70F360BC-CBA6-460E-BCE3-BA1D0FF5D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28" y="4534368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engine gear Icon 3444588">
              <a:extLst>
                <a:ext uri="{FF2B5EF4-FFF2-40B4-BE49-F238E27FC236}">
                  <a16:creationId xmlns:a16="http://schemas.microsoft.com/office/drawing/2014/main" id="{E12B8666-EF8A-4C6F-97DB-F1B7572F3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28" y="5011515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engine gear Icon 3444588">
              <a:extLst>
                <a:ext uri="{FF2B5EF4-FFF2-40B4-BE49-F238E27FC236}">
                  <a16:creationId xmlns:a16="http://schemas.microsoft.com/office/drawing/2014/main" id="{EA6A7A39-B80E-4F92-9D27-F744C4D26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129" y="5486996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engine gear Icon 3444588">
              <a:extLst>
                <a:ext uri="{FF2B5EF4-FFF2-40B4-BE49-F238E27FC236}">
                  <a16:creationId xmlns:a16="http://schemas.microsoft.com/office/drawing/2014/main" id="{F09FD9F4-A4B4-4B4F-A08A-D66767A05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129" y="5964144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engine gear Icon 3444588">
              <a:extLst>
                <a:ext uri="{FF2B5EF4-FFF2-40B4-BE49-F238E27FC236}">
                  <a16:creationId xmlns:a16="http://schemas.microsoft.com/office/drawing/2014/main" id="{BE378F19-B4E5-4558-954B-B5AE38EC1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28" y="4057220"/>
              <a:ext cx="414518" cy="39646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C3099F9-5B45-4556-AF43-95CCF959AEDD}"/>
              </a:ext>
            </a:extLst>
          </p:cNvPr>
          <p:cNvGrpSpPr/>
          <p:nvPr/>
        </p:nvGrpSpPr>
        <p:grpSpPr>
          <a:xfrm>
            <a:off x="5345764" y="1675994"/>
            <a:ext cx="382156" cy="4554104"/>
            <a:chOff x="5131114" y="1714581"/>
            <a:chExt cx="382156" cy="4554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AutoShape 2" descr="engine gear Icon 3444588">
              <a:extLst>
                <a:ext uri="{FF2B5EF4-FFF2-40B4-BE49-F238E27FC236}">
                  <a16:creationId xmlns:a16="http://schemas.microsoft.com/office/drawing/2014/main" id="{1653674B-0AF0-4E29-B89A-C3CAE1610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4995" y="2625182"/>
              <a:ext cx="157912" cy="15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832040DE-F92A-425A-90CD-2F9A21DA980B}"/>
                </a:ext>
              </a:extLst>
            </p:cNvPr>
            <p:cNvSpPr/>
            <p:nvPr/>
          </p:nvSpPr>
          <p:spPr>
            <a:xfrm rot="16200000">
              <a:off x="5200969" y="16447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294D89E2-6C45-4986-9D78-F84BB65ED959}"/>
                </a:ext>
              </a:extLst>
            </p:cNvPr>
            <p:cNvSpPr/>
            <p:nvPr/>
          </p:nvSpPr>
          <p:spPr>
            <a:xfrm rot="16200000">
              <a:off x="5200968" y="21000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255D71E4-2566-492E-8D74-C2D8E113D606}"/>
                </a:ext>
              </a:extLst>
            </p:cNvPr>
            <p:cNvSpPr/>
            <p:nvPr/>
          </p:nvSpPr>
          <p:spPr>
            <a:xfrm rot="16200000">
              <a:off x="5206232" y="25904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245CD1D8-B943-41AB-8884-AD8CEA84CB67}"/>
                </a:ext>
              </a:extLst>
            </p:cNvPr>
            <p:cNvSpPr/>
            <p:nvPr/>
          </p:nvSpPr>
          <p:spPr>
            <a:xfrm rot="16200000">
              <a:off x="5200969" y="3080826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21DD0765-FC79-4EB1-8ADD-ADDBE16DD1BE}"/>
                </a:ext>
              </a:extLst>
            </p:cNvPr>
            <p:cNvSpPr/>
            <p:nvPr/>
          </p:nvSpPr>
          <p:spPr>
            <a:xfrm rot="16200000">
              <a:off x="5206232" y="3571226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utoShape 2" descr="engine gear Icon 3444588">
              <a:extLst>
                <a:ext uri="{FF2B5EF4-FFF2-40B4-BE49-F238E27FC236}">
                  <a16:creationId xmlns:a16="http://schemas.microsoft.com/office/drawing/2014/main" id="{6A3A6790-2C68-4BC9-B349-D919C0B45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095" y="5020704"/>
              <a:ext cx="157912" cy="15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C92464B7-B5F3-4BDC-8A17-AB45958FC174}"/>
                </a:ext>
              </a:extLst>
            </p:cNvPr>
            <p:cNvSpPr/>
            <p:nvPr/>
          </p:nvSpPr>
          <p:spPr>
            <a:xfrm rot="16200000">
              <a:off x="5206069" y="40402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5CD34771-7408-4735-9565-668B0737F9C0}"/>
                </a:ext>
              </a:extLst>
            </p:cNvPr>
            <p:cNvSpPr/>
            <p:nvPr/>
          </p:nvSpPr>
          <p:spPr>
            <a:xfrm rot="16200000">
              <a:off x="5206068" y="44955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1C47BD0B-C4AA-4FE4-BA31-1A50E36490B9}"/>
                </a:ext>
              </a:extLst>
            </p:cNvPr>
            <p:cNvSpPr/>
            <p:nvPr/>
          </p:nvSpPr>
          <p:spPr>
            <a:xfrm rot="16200000">
              <a:off x="5211332" y="49859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57D596A4-B40D-4CEC-B380-5D8F7F0A0E3C}"/>
                </a:ext>
              </a:extLst>
            </p:cNvPr>
            <p:cNvSpPr/>
            <p:nvPr/>
          </p:nvSpPr>
          <p:spPr>
            <a:xfrm rot="16200000">
              <a:off x="5206069" y="5476348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34B44651-61FC-4A31-95DC-D15CE03A4E95}"/>
                </a:ext>
              </a:extLst>
            </p:cNvPr>
            <p:cNvSpPr/>
            <p:nvPr/>
          </p:nvSpPr>
          <p:spPr>
            <a:xfrm rot="16200000">
              <a:off x="5211332" y="5966748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utoShape 16" descr="random forest classifier">
            <a:extLst>
              <a:ext uri="{FF2B5EF4-FFF2-40B4-BE49-F238E27FC236}">
                <a16:creationId xmlns:a16="http://schemas.microsoft.com/office/drawing/2014/main" id="{BAD0C796-F931-4CDA-AE0F-F9C79DB8C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8971" y="3354423"/>
            <a:ext cx="3048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7510B4-3B76-4DFF-9452-5CA9BFC40033}"/>
              </a:ext>
            </a:extLst>
          </p:cNvPr>
          <p:cNvSpPr txBox="1"/>
          <p:nvPr/>
        </p:nvSpPr>
        <p:spPr>
          <a:xfrm rot="16200000" flipH="1">
            <a:off x="-310968" y="5300693"/>
            <a:ext cx="147552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data types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B445C4-1F1B-4762-8F3E-3854CA78EFCB}"/>
              </a:ext>
            </a:extLst>
          </p:cNvPr>
          <p:cNvSpPr txBox="1"/>
          <p:nvPr/>
        </p:nvSpPr>
        <p:spPr>
          <a:xfrm flipH="1">
            <a:off x="3995734" y="717812"/>
            <a:ext cx="365614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compound: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 algorithms            70 predictions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3A744F-CEF1-4860-8B24-5F8D09FBC072}"/>
              </a:ext>
            </a:extLst>
          </p:cNvPr>
          <p:cNvGrpSpPr/>
          <p:nvPr/>
        </p:nvGrpSpPr>
        <p:grpSpPr>
          <a:xfrm>
            <a:off x="6108969" y="1619206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28F424-C8F7-4671-95C9-7DDD49F2AC5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3F8141-A3F0-450A-B516-CC80F83ACF5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30CE932-2A1C-4A91-9128-606E73A83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BA6B350-B747-4748-987D-8E0A72092A7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A98E30-622B-4991-9F88-C6EE089B136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8BD04F-4385-4A86-9D8C-A5024CF26AF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BFE3D13-7141-426A-A263-CC7AE076E14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D6CE62C-B724-493B-90BA-DFAF8E218B6B}"/>
              </a:ext>
            </a:extLst>
          </p:cNvPr>
          <p:cNvGrpSpPr/>
          <p:nvPr/>
        </p:nvGrpSpPr>
        <p:grpSpPr>
          <a:xfrm>
            <a:off x="6105723" y="2102345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872E55C-DABC-48BB-AE35-FA3E8450C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9FD0B9-0B69-48CE-AE19-4547C055D77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3AFEEA3-AE68-4699-89F6-989D62BA72E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BAF7A2-BE7E-4BE4-8FE8-69C14A18390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1418D9-BE60-4B93-A83E-16C4075682B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98C641-4D09-4FB9-B125-61D1C63FA0C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FCA4B4-B17F-4A5F-88F8-E8229B7BAC2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66AAE33-5712-491A-AEAD-5DF57B92516D}"/>
              </a:ext>
            </a:extLst>
          </p:cNvPr>
          <p:cNvGrpSpPr/>
          <p:nvPr/>
        </p:nvGrpSpPr>
        <p:grpSpPr>
          <a:xfrm>
            <a:off x="6100072" y="2579700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D9DC6C2-46A8-4AB4-8E57-C2E9C37CCE4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B9759A9-35C8-46FC-8F65-238AEE57A72F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998051B-CBF7-4580-8ECF-9315A5C6776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2E0AAB-6177-44B3-AE7C-BDE00E3F545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0204A0-2E2A-4CFD-AB5E-114E9D9439E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07A6AB-DE8B-439C-B55A-B341B87E913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1E4154B-1E60-46B9-9C3D-5B50AD0C3D6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6DBDBF8-5FD0-4C48-AE19-462A90015C92}"/>
              </a:ext>
            </a:extLst>
          </p:cNvPr>
          <p:cNvGrpSpPr/>
          <p:nvPr/>
        </p:nvGrpSpPr>
        <p:grpSpPr>
          <a:xfrm>
            <a:off x="6096826" y="3062839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72B202B-5DA2-494F-B534-EE816EBCAC5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A26A45D-EE8C-40CD-88F9-F81851CADD8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172A2F0-2AF6-49DA-A8BE-71CD99FB0D5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09EA6D-A9B9-4499-8913-63F9110EB44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10DF40-7802-40E0-8308-451A5EA5614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AA6C94-C689-4886-9F62-B88924B36D1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14AFD4D-723D-4841-94C7-3573DA7CE0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CBEE518-BC56-4284-81C1-387E0B0462C8}"/>
              </a:ext>
            </a:extLst>
          </p:cNvPr>
          <p:cNvGrpSpPr/>
          <p:nvPr/>
        </p:nvGrpSpPr>
        <p:grpSpPr>
          <a:xfrm>
            <a:off x="6096826" y="3549391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F5F10BD-C165-4C0A-9E20-E7DADC14ED1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885865F-6D2F-41DE-BC5F-AA5AF00D356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00158F-3E58-4630-8D83-B98564CAB54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137438F-EF3B-4A3D-B2AE-E8C04651B25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940E73A-492F-45EA-92BE-A21BFC8E370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D7C6E9-12AA-4836-8405-9058DCACC56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6655D19-BD64-4B6F-9783-4D36E096D3F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C8FB8FE-6788-47ED-A0D9-5D163C17F2DE}"/>
              </a:ext>
            </a:extLst>
          </p:cNvPr>
          <p:cNvGrpSpPr/>
          <p:nvPr/>
        </p:nvGrpSpPr>
        <p:grpSpPr>
          <a:xfrm>
            <a:off x="6093580" y="4032530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D11BAA-34E0-4BD1-9E01-F728E7C7E7D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50739C-D631-4977-81DA-C30AE7AAE3C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BBB60F3-AF6C-4AA6-A887-6DBD6A2B945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9B79DB-51C0-4DED-A3B9-BFA27AC09769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542BD29-B262-49F7-B665-A6CB2CFF031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6A147F-C859-41A6-A09D-07D3D2FB6A0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EA91B84-25FD-40C1-B463-8103ACB0E219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AutoShape 16" descr="random forest classifier">
            <a:extLst>
              <a:ext uri="{FF2B5EF4-FFF2-40B4-BE49-F238E27FC236}">
                <a16:creationId xmlns:a16="http://schemas.microsoft.com/office/drawing/2014/main" id="{C2E0FA1B-6DF2-4348-8646-090E9391B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770" y="5386830"/>
            <a:ext cx="3048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88A6F91-25C3-4A64-836D-FB76053EFFE0}"/>
              </a:ext>
            </a:extLst>
          </p:cNvPr>
          <p:cNvGrpSpPr/>
          <p:nvPr/>
        </p:nvGrpSpPr>
        <p:grpSpPr>
          <a:xfrm>
            <a:off x="6085871" y="4495371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859DD91-AC5C-4C70-883E-4A0D1759A5D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0E506D5-0F39-456A-8480-33B5B7C755F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9CA0B91-FE8F-455B-B5E9-089A5C740E5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7504B0-F9EA-4CC9-999B-25EFDFF17AC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1533A5-F770-407A-A14C-DD21A6B05648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2A8C29-6AA2-46E9-AF19-AE6A48D9B32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542DF43-079E-4D9E-9F3A-13226401871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9757E6-B2F8-4DFA-9B8C-2A280088D10C}"/>
              </a:ext>
            </a:extLst>
          </p:cNvPr>
          <p:cNvGrpSpPr/>
          <p:nvPr/>
        </p:nvGrpSpPr>
        <p:grpSpPr>
          <a:xfrm>
            <a:off x="6082625" y="4978510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9753A0E-3293-48FE-B434-5F1940AB903D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C5F2949-E41D-4BAB-8B2A-02C0D4333CC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C6083F-BCDD-405F-BCA3-E225F2EB77E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242D837-71F6-4CDB-A98A-FCED51DE5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4CA6207-D226-4A3F-8A8B-119F6C04AA8F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9F58132-734E-48C4-A2D6-26FCA5727F2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E8B16F1-12DA-4803-A004-F89584D743A9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0EF0488-C485-4B5C-9190-38967928C63F}"/>
              </a:ext>
            </a:extLst>
          </p:cNvPr>
          <p:cNvGrpSpPr/>
          <p:nvPr/>
        </p:nvGrpSpPr>
        <p:grpSpPr>
          <a:xfrm>
            <a:off x="6082625" y="5465062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DD3F8A0-8320-457F-9DFD-9656CD08759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A20F4A5-9C77-45BA-BBB8-02B7010F00D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E72F4C5-6A7B-49FA-9AAE-18CAC78AB5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AC3A090-7B65-4E38-A3DF-1ED629B8899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B9E3C97-3388-4CDA-B52E-C348479B248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2B3DE2-7FEF-43C3-B310-A7B1964507E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9DD57E-A7B3-4377-9C05-099287B5DB3F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Picture 4" descr="engine gear Icon 3444588">
            <a:extLst>
              <a:ext uri="{FF2B5EF4-FFF2-40B4-BE49-F238E27FC236}">
                <a16:creationId xmlns:a16="http://schemas.microsoft.com/office/drawing/2014/main" id="{18AF6642-1D22-4BD4-85F2-08CBE2AC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232">
            <a:off x="8360431" y="2326515"/>
            <a:ext cx="1589443" cy="15202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D343964-3A0E-4A4C-BD96-849E8E5106A5}"/>
              </a:ext>
            </a:extLst>
          </p:cNvPr>
          <p:cNvGrpSpPr/>
          <p:nvPr/>
        </p:nvGrpSpPr>
        <p:grpSpPr>
          <a:xfrm>
            <a:off x="6079379" y="5948201"/>
            <a:ext cx="978764" cy="304800"/>
            <a:chOff x="5943597" y="1609479"/>
            <a:chExt cx="1737465" cy="246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CDE03E3-00B2-4FA3-8233-F225CEA9DB2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09479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8D33A5F-43B4-477F-B165-F384BBE191CB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50831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330CC7-26CC-49E5-A26F-619E17F506C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9" y="169272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066E116-A130-47EA-8D59-34A562D9B97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36240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B660AB1-BCFB-4906-B3E3-9D58379F4BA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775687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2B87A2A-6E1D-4F97-803D-7800261ADF0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8" y="1815678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C37AF-62F0-49B6-800C-979B1900CC28}"/>
                </a:ext>
              </a:extLst>
            </p:cNvPr>
            <p:cNvCxnSpPr>
              <a:cxnSpLocks/>
            </p:cNvCxnSpPr>
            <p:nvPr/>
          </p:nvCxnSpPr>
          <p:spPr>
            <a:xfrm>
              <a:off x="5943597" y="1855683"/>
              <a:ext cx="1737463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B69816"/>
                  </a:gs>
                  <a:gs pos="74000">
                    <a:srgbClr val="F0D676"/>
                  </a:gs>
                  <a:gs pos="100000">
                    <a:srgbClr val="B69816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606A7463-D715-438E-9A7B-DC14A555BD64}"/>
              </a:ext>
            </a:extLst>
          </p:cNvPr>
          <p:cNvSpPr/>
          <p:nvPr/>
        </p:nvSpPr>
        <p:spPr>
          <a:xfrm>
            <a:off x="9662530" y="2587771"/>
            <a:ext cx="1614587" cy="934974"/>
          </a:xfrm>
          <a:prstGeom prst="ellipse">
            <a:avLst/>
          </a:prstGeom>
          <a:solidFill>
            <a:schemeClr val="tx1">
              <a:lumMod val="50000"/>
              <a:lumOff val="50000"/>
              <a:alpha val="24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cross-validation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28BDE9-918A-4E0F-98F8-4F2503E2051A}"/>
              </a:ext>
            </a:extLst>
          </p:cNvPr>
          <p:cNvGrpSpPr/>
          <p:nvPr/>
        </p:nvGrpSpPr>
        <p:grpSpPr>
          <a:xfrm>
            <a:off x="7540991" y="1632669"/>
            <a:ext cx="382156" cy="4554104"/>
            <a:chOff x="5131114" y="1714581"/>
            <a:chExt cx="382156" cy="4554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AutoShape 2" descr="engine gear Icon 3444588">
              <a:extLst>
                <a:ext uri="{FF2B5EF4-FFF2-40B4-BE49-F238E27FC236}">
                  <a16:creationId xmlns:a16="http://schemas.microsoft.com/office/drawing/2014/main" id="{B6A08071-4EAA-49BA-B5E7-27DBAC1060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4995" y="2625182"/>
              <a:ext cx="157912" cy="15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Arrow: Down 175">
              <a:extLst>
                <a:ext uri="{FF2B5EF4-FFF2-40B4-BE49-F238E27FC236}">
                  <a16:creationId xmlns:a16="http://schemas.microsoft.com/office/drawing/2014/main" id="{E0679C16-0F20-47C5-AA26-CFD02BDA34E6}"/>
                </a:ext>
              </a:extLst>
            </p:cNvPr>
            <p:cNvSpPr/>
            <p:nvPr/>
          </p:nvSpPr>
          <p:spPr>
            <a:xfrm rot="16200000">
              <a:off x="5200969" y="16447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row: Down 176">
              <a:extLst>
                <a:ext uri="{FF2B5EF4-FFF2-40B4-BE49-F238E27FC236}">
                  <a16:creationId xmlns:a16="http://schemas.microsoft.com/office/drawing/2014/main" id="{0C355D6E-3521-4449-B19B-C1DEF8CBEF16}"/>
                </a:ext>
              </a:extLst>
            </p:cNvPr>
            <p:cNvSpPr/>
            <p:nvPr/>
          </p:nvSpPr>
          <p:spPr>
            <a:xfrm rot="16200000">
              <a:off x="5200968" y="21000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Arrow: Down 177">
              <a:extLst>
                <a:ext uri="{FF2B5EF4-FFF2-40B4-BE49-F238E27FC236}">
                  <a16:creationId xmlns:a16="http://schemas.microsoft.com/office/drawing/2014/main" id="{A31FE177-13BD-482D-A115-D86CAE268BAD}"/>
                </a:ext>
              </a:extLst>
            </p:cNvPr>
            <p:cNvSpPr/>
            <p:nvPr/>
          </p:nvSpPr>
          <p:spPr>
            <a:xfrm rot="16200000">
              <a:off x="5206232" y="2590427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row: Down 178">
              <a:extLst>
                <a:ext uri="{FF2B5EF4-FFF2-40B4-BE49-F238E27FC236}">
                  <a16:creationId xmlns:a16="http://schemas.microsoft.com/office/drawing/2014/main" id="{B6109D1C-0DDC-44EC-BCE7-8490F5AB9180}"/>
                </a:ext>
              </a:extLst>
            </p:cNvPr>
            <p:cNvSpPr/>
            <p:nvPr/>
          </p:nvSpPr>
          <p:spPr>
            <a:xfrm rot="16200000">
              <a:off x="5200969" y="3080826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row: Down 179">
              <a:extLst>
                <a:ext uri="{FF2B5EF4-FFF2-40B4-BE49-F238E27FC236}">
                  <a16:creationId xmlns:a16="http://schemas.microsoft.com/office/drawing/2014/main" id="{F7A6DDDD-2E95-40DC-B2B4-782CB2514A67}"/>
                </a:ext>
              </a:extLst>
            </p:cNvPr>
            <p:cNvSpPr/>
            <p:nvPr/>
          </p:nvSpPr>
          <p:spPr>
            <a:xfrm rot="16200000">
              <a:off x="5206232" y="3571226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utoShape 2" descr="engine gear Icon 3444588">
              <a:extLst>
                <a:ext uri="{FF2B5EF4-FFF2-40B4-BE49-F238E27FC236}">
                  <a16:creationId xmlns:a16="http://schemas.microsoft.com/office/drawing/2014/main" id="{9DA57663-8FAB-45A3-A9AA-63D4AEDE4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0095" y="5020704"/>
              <a:ext cx="157912" cy="15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F305F160-5B2E-40AE-9914-901AF40AF321}"/>
                </a:ext>
              </a:extLst>
            </p:cNvPr>
            <p:cNvSpPr/>
            <p:nvPr/>
          </p:nvSpPr>
          <p:spPr>
            <a:xfrm rot="16200000">
              <a:off x="5206069" y="40402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row: Down 182">
              <a:extLst>
                <a:ext uri="{FF2B5EF4-FFF2-40B4-BE49-F238E27FC236}">
                  <a16:creationId xmlns:a16="http://schemas.microsoft.com/office/drawing/2014/main" id="{8120DC63-D860-44C5-8B6B-20F71669DD1A}"/>
                </a:ext>
              </a:extLst>
            </p:cNvPr>
            <p:cNvSpPr/>
            <p:nvPr/>
          </p:nvSpPr>
          <p:spPr>
            <a:xfrm rot="16200000">
              <a:off x="5206068" y="44955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row: Down 183">
              <a:extLst>
                <a:ext uri="{FF2B5EF4-FFF2-40B4-BE49-F238E27FC236}">
                  <a16:creationId xmlns:a16="http://schemas.microsoft.com/office/drawing/2014/main" id="{3063FB9A-4CDD-4769-930C-6E4D7D3CB0C6}"/>
                </a:ext>
              </a:extLst>
            </p:cNvPr>
            <p:cNvSpPr/>
            <p:nvPr/>
          </p:nvSpPr>
          <p:spPr>
            <a:xfrm rot="16200000">
              <a:off x="5211332" y="4985949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row: Down 184">
              <a:extLst>
                <a:ext uri="{FF2B5EF4-FFF2-40B4-BE49-F238E27FC236}">
                  <a16:creationId xmlns:a16="http://schemas.microsoft.com/office/drawing/2014/main" id="{A6538505-D35B-492A-9DB8-D3C8A387C3B9}"/>
                </a:ext>
              </a:extLst>
            </p:cNvPr>
            <p:cNvSpPr/>
            <p:nvPr/>
          </p:nvSpPr>
          <p:spPr>
            <a:xfrm rot="16200000">
              <a:off x="5206069" y="5476348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row: Down 185">
              <a:extLst>
                <a:ext uri="{FF2B5EF4-FFF2-40B4-BE49-F238E27FC236}">
                  <a16:creationId xmlns:a16="http://schemas.microsoft.com/office/drawing/2014/main" id="{162E4A28-C523-412F-8E02-B19EF2195E86}"/>
                </a:ext>
              </a:extLst>
            </p:cNvPr>
            <p:cNvSpPr/>
            <p:nvPr/>
          </p:nvSpPr>
          <p:spPr>
            <a:xfrm rot="16200000">
              <a:off x="5211332" y="5966748"/>
              <a:ext cx="232083" cy="371792"/>
            </a:xfrm>
            <a:prstGeom prst="downArrow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688169D3-B53E-4A3A-B076-6F26B7B8CA58}"/>
              </a:ext>
            </a:extLst>
          </p:cNvPr>
          <p:cNvSpPr/>
          <p:nvPr/>
        </p:nvSpPr>
        <p:spPr>
          <a:xfrm>
            <a:off x="7776591" y="1548809"/>
            <a:ext cx="536961" cy="4788851"/>
          </a:xfrm>
          <a:prstGeom prst="rightBrace">
            <a:avLst>
              <a:gd name="adj1" fmla="val 8333"/>
              <a:gd name="adj2" fmla="val 34765"/>
            </a:avLst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1A1BE605-FD4D-4B0E-A5D3-FB539EAEC354}"/>
              </a:ext>
            </a:extLst>
          </p:cNvPr>
          <p:cNvCxnSpPr>
            <a:cxnSpLocks/>
          </p:cNvCxnSpPr>
          <p:nvPr/>
        </p:nvCxnSpPr>
        <p:spPr>
          <a:xfrm>
            <a:off x="8264912" y="3213651"/>
            <a:ext cx="230175" cy="382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AutoShape 18" descr="An Roc Curve With Sensitivity On The Vertical Axis - Hiv Testing Roc Curve,  HD Png Download - 800x500(#3055893) - PngFind">
            <a:extLst>
              <a:ext uri="{FF2B5EF4-FFF2-40B4-BE49-F238E27FC236}">
                <a16:creationId xmlns:a16="http://schemas.microsoft.com/office/drawing/2014/main" id="{C9D8A617-CEC3-41F1-B94F-D6D0A7AD6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149AEC4-0483-4C95-80CB-06BB1FB0055C}"/>
              </a:ext>
            </a:extLst>
          </p:cNvPr>
          <p:cNvCxnSpPr>
            <a:cxnSpLocks/>
          </p:cNvCxnSpPr>
          <p:nvPr/>
        </p:nvCxnSpPr>
        <p:spPr>
          <a:xfrm flipV="1">
            <a:off x="10010939" y="2310090"/>
            <a:ext cx="0" cy="36019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2EE5D6D-1B22-4C3A-A7C6-62964C723E8A}"/>
              </a:ext>
            </a:extLst>
          </p:cNvPr>
          <p:cNvCxnSpPr>
            <a:cxnSpLocks/>
          </p:cNvCxnSpPr>
          <p:nvPr/>
        </p:nvCxnSpPr>
        <p:spPr>
          <a:xfrm>
            <a:off x="9986627" y="3442308"/>
            <a:ext cx="0" cy="3624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991B718-4B02-493F-B8B4-0EBF7C30379D}"/>
              </a:ext>
            </a:extLst>
          </p:cNvPr>
          <p:cNvSpPr txBox="1"/>
          <p:nvPr/>
        </p:nvSpPr>
        <p:spPr>
          <a:xfrm flipH="1">
            <a:off x="8212976" y="2266075"/>
            <a:ext cx="103888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080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60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11502</TotalTime>
  <Words>40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Sébastien DE LANDTSHEER</dc:creator>
  <cp:lastModifiedBy>Sébastien DE LANDTSHEER</cp:lastModifiedBy>
  <cp:revision>23</cp:revision>
  <dcterms:created xsi:type="dcterms:W3CDTF">2023-02-28T12:16:06Z</dcterms:created>
  <dcterms:modified xsi:type="dcterms:W3CDTF">2023-03-16T10:30:01Z</dcterms:modified>
</cp:coreProperties>
</file>