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91F4D58-F185-4EE8-989E-2918BFD25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701AD806-A21E-4512-A2F8-FE0EC3250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ED516A7-044E-4FE1-8BFA-731B9183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B61B-8ACE-4E91-A301-7662AD4153CE}" type="datetimeFigureOut">
              <a:rPr lang="ar-SA" smtClean="0"/>
              <a:t>04/04/43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3251E8E-6C51-4EE3-89DD-32280AB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34DC4B4-2F05-45AE-8B65-7C31F80F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18BF-8D77-432C-A24D-D9CF84B1DB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3449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14E8A05-685E-42FA-905E-2FCC2738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DB6666AC-FE54-406D-8122-EED6DA7BC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ADA7787-5D27-49A0-B768-F0AD4861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B61B-8ACE-4E91-A301-7662AD4153CE}" type="datetimeFigureOut">
              <a:rPr lang="ar-SA" smtClean="0"/>
              <a:t>04/04/43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990EECC-7923-4140-BC84-9804F5BD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8CD7C41-51BF-41EE-AE7C-FBCB9823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18BF-8D77-432C-A24D-D9CF84B1DB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0927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28776CB5-F074-4977-8D98-880FA3A25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2C31BF6D-81F5-4874-BB9E-09B5B52BE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0FDB802-C0CF-4CAF-861E-8C3E316D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B61B-8ACE-4E91-A301-7662AD4153CE}" type="datetimeFigureOut">
              <a:rPr lang="ar-SA" smtClean="0"/>
              <a:t>04/04/43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6BDCBB4-5ED9-4CBA-B2D1-551BFF20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9391FE6-50FC-456A-885C-81CBDDA9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18BF-8D77-432C-A24D-D9CF84B1DB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226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858EBAF-69A3-49F9-8038-F1F1FF4B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BA2F2E1-BD8D-41FD-B278-26B56CEBE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14EC09A-8D3B-4236-97CF-58D97100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B61B-8ACE-4E91-A301-7662AD4153CE}" type="datetimeFigureOut">
              <a:rPr lang="ar-SA" smtClean="0"/>
              <a:t>04/04/43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8A0D0BB-9B9F-4F14-8426-483B67F2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16366EA-3437-45DB-ADDF-167630BB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18BF-8D77-432C-A24D-D9CF84B1DB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5904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F40531B-55C5-4EC7-90E6-A171DD54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9014B5D-18CC-4940-90E6-516BACCF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D4106D1-C033-4DAA-B5F9-724B3A25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B61B-8ACE-4E91-A301-7662AD4153CE}" type="datetimeFigureOut">
              <a:rPr lang="ar-SA" smtClean="0"/>
              <a:t>04/04/43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4856A1F-A279-4EA2-AA62-04A6E7D1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A14CB0C-78A9-499D-84A8-10ACD710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18BF-8D77-432C-A24D-D9CF84B1DB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2112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5F00C45-886A-4D82-B62F-BAB7481A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A16278A-9D0D-46B1-8E67-32F35EF69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01B3DFC1-734C-4079-AB38-46D5B0474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2F4C434-6BD1-49E5-8690-0F9003F2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B61B-8ACE-4E91-A301-7662AD4153CE}" type="datetimeFigureOut">
              <a:rPr lang="ar-SA" smtClean="0"/>
              <a:t>04/04/43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472EFF0-DF5D-4923-9487-2FA4F55F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4784CD8-BF30-41E8-ACE0-ED28579E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18BF-8D77-432C-A24D-D9CF84B1DB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2579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64EE87D-EBA9-46F0-9087-871C7BDE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2C5252C-4597-4ECA-903C-C871CF44E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1947ABC-556B-4C6F-A7CD-0DBBA806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E38F2B19-9577-4E19-9D61-FD5D83A1A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D2F8EF11-50AA-45BC-9F15-223855590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200080AA-97CD-4FE3-A1BC-0D2DF9C9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B61B-8ACE-4E91-A301-7662AD4153CE}" type="datetimeFigureOut">
              <a:rPr lang="ar-SA" smtClean="0"/>
              <a:t>04/04/43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CDFF1777-B357-46DA-BA61-92149BAA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53B24FFD-145C-416D-9C5C-5BD42890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18BF-8D77-432C-A24D-D9CF84B1DB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9957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35F2AEC-F343-4502-BAF1-D3EB430A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C2702B13-4D1D-41EE-A323-EC4FA19F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B61B-8ACE-4E91-A301-7662AD4153CE}" type="datetimeFigureOut">
              <a:rPr lang="ar-SA" smtClean="0"/>
              <a:t>04/04/43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E3D3F511-0987-44F1-94D4-7DE2853D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0B85B681-0AB0-476F-9D52-026FFF89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18BF-8D77-432C-A24D-D9CF84B1DB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526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24D44C42-DD3D-4CB6-8C97-BF671356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B61B-8ACE-4E91-A301-7662AD4153CE}" type="datetimeFigureOut">
              <a:rPr lang="ar-SA" smtClean="0"/>
              <a:t>04/04/43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10A4B386-090C-4EB2-9773-F29EDCCA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D7133CB6-EB74-48CD-B2F2-214E42EA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18BF-8D77-432C-A24D-D9CF84B1DB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9795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83760CA-78E6-4F94-8097-69480A6C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017B271-A275-48F4-A0BE-F28E4149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02C204C3-B6C3-4A50-9279-DB8B65249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88FA7C1-F745-473B-B998-FD83D916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B61B-8ACE-4E91-A301-7662AD4153CE}" type="datetimeFigureOut">
              <a:rPr lang="ar-SA" smtClean="0"/>
              <a:t>04/04/43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4944B5D-B85D-490A-B04D-45ACD298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E814703-6B0D-4386-B725-CD4A8E50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18BF-8D77-432C-A24D-D9CF84B1DB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2300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933E613-44BF-4CA0-B9FF-A2523124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55AADD9A-93F5-41C3-94A4-526C016C4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C34E4CDC-3706-4A2C-A309-3E9238A9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60F4328-7ADF-4C04-8505-7F93AB2E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B61B-8ACE-4E91-A301-7662AD4153CE}" type="datetimeFigureOut">
              <a:rPr lang="ar-SA" smtClean="0"/>
              <a:t>04/04/43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D73E92E-0D89-48F3-B793-3A2F6E2B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D12190E0-C584-4465-AC2B-5479174D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18BF-8D77-432C-A24D-D9CF84B1DB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658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EF49DAB5-4B8E-4FC2-875B-37300BFB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B94B87E-4E96-4995-AF4C-F2E7F96B8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982938C-682E-40AF-A23E-DDBBE2662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3B61B-8ACE-4E91-A301-7662AD4153CE}" type="datetimeFigureOut">
              <a:rPr lang="ar-SA" smtClean="0"/>
              <a:t>04/04/43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EE48BE6-1C53-4621-9255-AB1D14A5B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E69FB48-615F-40D9-82B6-2E9272371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D18BF-8D77-432C-A24D-D9CF84B1DB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7922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>
            <a:extLst>
              <a:ext uri="{FF2B5EF4-FFF2-40B4-BE49-F238E27FC236}">
                <a16:creationId xmlns:a16="http://schemas.microsoft.com/office/drawing/2014/main" id="{438F0AA8-0CAB-41BD-92D8-E378B40EB284}"/>
              </a:ext>
            </a:extLst>
          </p:cNvPr>
          <p:cNvSpPr/>
          <p:nvPr/>
        </p:nvSpPr>
        <p:spPr>
          <a:xfrm>
            <a:off x="9330431" y="0"/>
            <a:ext cx="2861569" cy="719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KW" b="1" dirty="0"/>
              <a:t>سير الطلب</a:t>
            </a:r>
            <a:endParaRPr lang="ar-SA" b="1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6B39A7E9-29F2-49E9-ACC5-5EF6EC0BE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603" y="340727"/>
            <a:ext cx="5861991" cy="6379518"/>
          </a:xfrm>
          <a:prstGeom prst="rect">
            <a:avLst/>
          </a:prstGeom>
        </p:spPr>
      </p:pic>
      <p:sp>
        <p:nvSpPr>
          <p:cNvPr id="8" name="مستطيل: زوايا مستديرة 7">
            <a:extLst>
              <a:ext uri="{FF2B5EF4-FFF2-40B4-BE49-F238E27FC236}">
                <a16:creationId xmlns:a16="http://schemas.microsoft.com/office/drawing/2014/main" id="{86B341A9-F276-405D-A320-4EC17B248BFD}"/>
              </a:ext>
            </a:extLst>
          </p:cNvPr>
          <p:cNvSpPr/>
          <p:nvPr/>
        </p:nvSpPr>
        <p:spPr>
          <a:xfrm>
            <a:off x="8220722" y="2050742"/>
            <a:ext cx="3542191" cy="1988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KW" dirty="0"/>
              <a:t>يحق للجميع انشاء الطلب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16321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>
            <a:extLst>
              <a:ext uri="{FF2B5EF4-FFF2-40B4-BE49-F238E27FC236}">
                <a16:creationId xmlns:a16="http://schemas.microsoft.com/office/drawing/2014/main" id="{438F0AA8-0CAB-41BD-92D8-E378B40EB284}"/>
              </a:ext>
            </a:extLst>
          </p:cNvPr>
          <p:cNvSpPr/>
          <p:nvPr/>
        </p:nvSpPr>
        <p:spPr>
          <a:xfrm>
            <a:off x="9330431" y="0"/>
            <a:ext cx="2861569" cy="719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KW" b="1" dirty="0"/>
              <a:t>عناصر الطلبات لعضويات</a:t>
            </a:r>
            <a:endParaRPr lang="ar-SA" b="1"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394CD674-E1FD-40B0-91A6-F0097D45E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84" y="896830"/>
            <a:ext cx="86677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6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>
            <a:extLst>
              <a:ext uri="{FF2B5EF4-FFF2-40B4-BE49-F238E27FC236}">
                <a16:creationId xmlns:a16="http://schemas.microsoft.com/office/drawing/2014/main" id="{438F0AA8-0CAB-41BD-92D8-E378B40EB284}"/>
              </a:ext>
            </a:extLst>
          </p:cNvPr>
          <p:cNvSpPr/>
          <p:nvPr/>
        </p:nvSpPr>
        <p:spPr>
          <a:xfrm>
            <a:off x="9330431" y="0"/>
            <a:ext cx="2861569" cy="719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KW" b="1" dirty="0"/>
              <a:t>خيارات انشاء الطلب</a:t>
            </a:r>
            <a:endParaRPr lang="ar-SA" b="1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FACE03BF-BAA7-47DA-8301-FEFBC0F0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3729592"/>
            <a:ext cx="10848975" cy="2688963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D21649F7-AEC1-43D4-B5E6-052F40B7F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247" y="771525"/>
            <a:ext cx="52292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7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>
            <a:extLst>
              <a:ext uri="{FF2B5EF4-FFF2-40B4-BE49-F238E27FC236}">
                <a16:creationId xmlns:a16="http://schemas.microsoft.com/office/drawing/2014/main" id="{438F0AA8-0CAB-41BD-92D8-E378B40EB284}"/>
              </a:ext>
            </a:extLst>
          </p:cNvPr>
          <p:cNvSpPr/>
          <p:nvPr/>
        </p:nvSpPr>
        <p:spPr>
          <a:xfrm>
            <a:off x="9330431" y="0"/>
            <a:ext cx="2861569" cy="719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KW" b="1" dirty="0"/>
              <a:t>تحليل الطلب  للمستخدم</a:t>
            </a:r>
            <a:endParaRPr lang="ar-SA" b="1"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410FE25D-9E74-47A0-877A-6E9C5D20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60" y="1276349"/>
            <a:ext cx="8001740" cy="513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2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>
            <a:extLst>
              <a:ext uri="{FF2B5EF4-FFF2-40B4-BE49-F238E27FC236}">
                <a16:creationId xmlns:a16="http://schemas.microsoft.com/office/drawing/2014/main" id="{438F0AA8-0CAB-41BD-92D8-E378B40EB284}"/>
              </a:ext>
            </a:extLst>
          </p:cNvPr>
          <p:cNvSpPr/>
          <p:nvPr/>
        </p:nvSpPr>
        <p:spPr>
          <a:xfrm>
            <a:off x="9330431" y="0"/>
            <a:ext cx="2861569" cy="719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KW" b="1" dirty="0"/>
              <a:t>حالات إيقاف الطلب</a:t>
            </a:r>
            <a:endParaRPr lang="ar-SA" b="1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A0C46F0A-DA4A-46D5-9B03-B8ED6901E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35" y="0"/>
            <a:ext cx="7695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03494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</TotalTime>
  <Words>18</Words>
  <Application>Microsoft Office PowerPoint</Application>
  <PresentationFormat>شاشة عريضة</PresentationFormat>
  <Paragraphs>6</Paragraphs>
  <Slides>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Const Tech</dc:creator>
  <cp:lastModifiedBy>Const Tech</cp:lastModifiedBy>
  <cp:revision>4</cp:revision>
  <dcterms:created xsi:type="dcterms:W3CDTF">2021-11-09T13:30:03Z</dcterms:created>
  <dcterms:modified xsi:type="dcterms:W3CDTF">2021-11-11T01:22:05Z</dcterms:modified>
</cp:coreProperties>
</file>