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8D463-66E3-4A58-A01B-0EEE5DB23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ENTREVISTA EN LA INVESTIGACIÓN DE USUARIO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AF1496-7B46-4C4F-A6DC-C57949303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Participantes: Rodrigo Villanueva, Yaritza Pinto</a:t>
            </a:r>
          </a:p>
          <a:p>
            <a:r>
              <a:rPr lang="es-ES" dirty="0"/>
              <a:t>21 de Julio de 2021 </a:t>
            </a:r>
          </a:p>
        </p:txBody>
      </p:sp>
    </p:spTree>
    <p:extLst>
      <p:ext uri="{BB962C8B-B14F-4D97-AF65-F5344CB8AC3E}">
        <p14:creationId xmlns:p14="http://schemas.microsoft.com/office/powerpoint/2010/main" val="358745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86063-FF41-45D3-852A-106E58F1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IMAGEN CONCEPTUAL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7AAB218-7B75-4AA6-985D-BE238AD11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83" y="2638425"/>
            <a:ext cx="6645235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4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69B9A-5A8D-48FD-A219-87709F5D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75579"/>
            <a:ext cx="7729728" cy="1188720"/>
          </a:xfrm>
        </p:spPr>
        <p:txBody>
          <a:bodyPr/>
          <a:lstStyle/>
          <a:p>
            <a:r>
              <a:rPr lang="es-ES" dirty="0"/>
              <a:t>¿Qué es una entrevista en la investigación de usuario?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329F9-113D-4E17-B71C-1E790E7C0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832" y="1633761"/>
            <a:ext cx="7827264" cy="359047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Es un método cualitativo, que a menudo se usa en el Diseño Centrado en el Usuario de forma combinada con otras técnicas como la observación o test</a:t>
            </a:r>
          </a:p>
          <a:p>
            <a:r>
              <a:rPr lang="es-ES" dirty="0"/>
              <a:t>Tipos: </a:t>
            </a:r>
          </a:p>
          <a:p>
            <a:r>
              <a:rPr lang="es-ES" dirty="0"/>
              <a:t>Abiertas: Se usan cuando no hay una idea definida, de esto modo viéndolo de una manera general, usado para validar o desarrollar una idea inicial de producto. Considerando su naturaleza permite una comprensión mas profunda del entrevistado.</a:t>
            </a:r>
          </a:p>
          <a:p>
            <a:r>
              <a:rPr lang="es-ES" dirty="0"/>
              <a:t>Estructuradas:  Consta de la elaboración de un formulario, donde se incluyen todas las preguntas relevantes para la investigación. </a:t>
            </a:r>
          </a:p>
          <a:p>
            <a:r>
              <a:rPr lang="es-ES" dirty="0" err="1"/>
              <a:t>Semi-estructuradas</a:t>
            </a:r>
            <a:r>
              <a:rPr lang="es-ES" dirty="0"/>
              <a:t>: Es un tipo de entrevista mixto, las preguntas son abiertas, permitiendo al entrevistado dar una respuesta más libre, profunda y completa.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76C851-9DCD-4CB8-9BD2-C1191ADC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57" y="5066471"/>
            <a:ext cx="1683143" cy="11887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E05125-A9F7-4821-A360-96457BA28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5018757"/>
            <a:ext cx="1439517" cy="144191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64E7D86-E2C7-4790-B6C8-F31BC0D65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760" y="4992864"/>
            <a:ext cx="3016408" cy="13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2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43495-C468-45F7-A206-2CABF4C8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diferencia tiene una entrevista con una encuesta?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CABB2-3EE6-4D08-9361-E7FC17D6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222222"/>
                </a:solidFill>
                <a:latin typeface="-apple-system"/>
              </a:rPr>
              <a:t>E</a:t>
            </a:r>
            <a:r>
              <a:rPr lang="es-ES" b="0" i="0" dirty="0">
                <a:solidFill>
                  <a:srgbClr val="222222"/>
                </a:solidFill>
                <a:effectLst/>
                <a:latin typeface="-apple-system"/>
              </a:rPr>
              <a:t>n una entrevista estructurada el usuario puede responder libremente e incluso plantear otras cuestiones no previstas, mientras que en una encuesta las opciones de respuesta están cerradas. </a:t>
            </a:r>
            <a:r>
              <a:rPr lang="es-ES" dirty="0">
                <a:solidFill>
                  <a:srgbClr val="222222"/>
                </a:solidFill>
                <a:latin typeface="-apple-system"/>
              </a:rPr>
              <a:t>Quiere decir que</a:t>
            </a:r>
            <a:r>
              <a:rPr lang="es-ES" b="0" i="0" dirty="0">
                <a:solidFill>
                  <a:srgbClr val="222222"/>
                </a:solidFill>
                <a:effectLst/>
                <a:latin typeface="-apple-system"/>
              </a:rPr>
              <a:t> da mas libertad de opinión y entendimiento del usuario 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D9DBC4-0A2C-46A7-B0E8-E856D4F33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85" y="4283583"/>
            <a:ext cx="2705100" cy="16859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38D98EC-8CF0-4DC4-A161-530A384D4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780" y="3986858"/>
            <a:ext cx="3419061" cy="22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8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34372-D2C3-438C-A09F-0E476A31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escribe una buena pregunta de investigación?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8E9CB-110D-4C96-A063-3BE0EFB5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estructura según los siguientes factores: </a:t>
            </a:r>
          </a:p>
          <a:p>
            <a:r>
              <a:rPr lang="es-ES" dirty="0"/>
              <a:t>Factible o Pertinente: Corresponda al área de usuario</a:t>
            </a:r>
          </a:p>
          <a:p>
            <a:r>
              <a:rPr lang="es-ES" dirty="0"/>
              <a:t>Interesante: El enfoque se Contingente no una obviedad.</a:t>
            </a:r>
          </a:p>
          <a:p>
            <a:r>
              <a:rPr lang="es-ES" dirty="0"/>
              <a:t>Novedosa: que entregue información no incorporada.</a:t>
            </a:r>
          </a:p>
          <a:p>
            <a:r>
              <a:rPr lang="es-ES" dirty="0"/>
              <a:t>Ética: Que no trasgredir la sensibilidad del usuario</a:t>
            </a:r>
          </a:p>
          <a:p>
            <a:r>
              <a:rPr lang="es-ES" dirty="0"/>
              <a:t>Relevante:  que plante Valor a la Investigación.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663B73-486F-42FB-8496-D9ED81E9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062" y="2638044"/>
            <a:ext cx="3387603" cy="27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8282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29</TotalTime>
  <Words>264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Gill Sans MT</vt:lpstr>
      <vt:lpstr>Paquete</vt:lpstr>
      <vt:lpstr>ENTREVISTA EN LA INVESTIGACIÓN DE USUARIO</vt:lpstr>
      <vt:lpstr>IMAGEN CONCEPTUAL </vt:lpstr>
      <vt:lpstr>¿Qué es una entrevista en la investigación de usuario?</vt:lpstr>
      <vt:lpstr>¿Qué diferencia tiene una entrevista con una encuesta?</vt:lpstr>
      <vt:lpstr>¿Cómo se escribe una buena pregunta de investigación?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Yaritza Pinto</dc:creator>
  <cp:lastModifiedBy>Yaritza Pinto</cp:lastModifiedBy>
  <cp:revision>4</cp:revision>
  <dcterms:created xsi:type="dcterms:W3CDTF">2021-07-22T05:39:55Z</dcterms:created>
  <dcterms:modified xsi:type="dcterms:W3CDTF">2021-07-22T06:09:49Z</dcterms:modified>
</cp:coreProperties>
</file>