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7/19/2021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58004-5948-4EF5-918A-E5C29A099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/>
              <a:t>CLASE 2: “¿QUÉ ES LA METODOLOGÍA DCU? (DISEÑO CENTRADO EN EL USUARIO,HUMAN CENTERED DESIGN HCD)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627D7F-A472-4E0B-9942-4A16DCC8F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dirty="0"/>
              <a:t>Participantes: Beatriz Cobos, Loreto Quiroga, Rodrigo Villanueva, Yaritza Pinto, Félix Bravo</a:t>
            </a:r>
          </a:p>
          <a:p>
            <a:pPr algn="ctr"/>
            <a:r>
              <a:rPr lang="es-ES" dirty="0"/>
              <a:t>19 de Julio de 2021 </a:t>
            </a:r>
          </a:p>
        </p:txBody>
      </p:sp>
    </p:spTree>
    <p:extLst>
      <p:ext uri="{BB962C8B-B14F-4D97-AF65-F5344CB8AC3E}">
        <p14:creationId xmlns:p14="http://schemas.microsoft.com/office/powerpoint/2010/main" val="2697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676C8-D873-49EA-B28F-F5794238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s-ES" dirty="0"/>
              <a:t>IMAGEN CONCEPTUAL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60128AF-2B83-4534-8B6D-EFE7243E8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452" y="1007718"/>
            <a:ext cx="5823922" cy="57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9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13DC7-D931-4DF3-B21E-D5E31E7D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metodología DCU?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B5D73-F79D-4DD4-A267-69ABC745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Es una metodología secuencial iterativa (retornar) la cual entiende y especifica el contexto del usuario y los organizacionales, produciendo un diseño el cual se contrasta con los requisitos para satisfacer los requisitos de los clientes y organización</a:t>
            </a:r>
          </a:p>
          <a:p>
            <a:pPr marL="0" indent="0">
              <a:buNone/>
            </a:pPr>
            <a:r>
              <a:rPr lang="es-ES" dirty="0"/>
              <a:t> Se caracteriza por situar al usuario como eje principal de todo desarrollo del sistema</a:t>
            </a:r>
          </a:p>
        </p:txBody>
      </p:sp>
    </p:spTree>
    <p:extLst>
      <p:ext uri="{BB962C8B-B14F-4D97-AF65-F5344CB8AC3E}">
        <p14:creationId xmlns:p14="http://schemas.microsoft.com/office/powerpoint/2010/main" val="55271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4F41D-AA7D-4C19-B087-FF8EC6F4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¿De donde nace el concepto?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49374-9548-494C-8833-0B04D3A9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Henry Dreyfuss, autor del libro </a:t>
            </a:r>
            <a:r>
              <a:rPr lang="es-ES" dirty="0" err="1"/>
              <a:t>Designing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 (1955) popularizó la concepción del diseño como proceso a partir de sus diseños de teléfonos de la serie 500 para Bell </a:t>
            </a:r>
            <a:r>
              <a:rPr lang="es-ES" dirty="0" err="1"/>
              <a:t>Telephones</a:t>
            </a:r>
            <a:r>
              <a:rPr lang="es-ES" dirty="0"/>
              <a:t>.</a:t>
            </a:r>
          </a:p>
          <a:p>
            <a:r>
              <a:rPr lang="es-ES" dirty="0"/>
              <a:t>En la década de los ochenta comienza la plena expansión del diseño centrado en el usuario, como atestigua el aumento de revistas, artículos y foros especializados en los estudios de Interacción Persona-Ordenador (IPO) o Human-</a:t>
            </a:r>
            <a:r>
              <a:rPr lang="es-ES" dirty="0" err="1"/>
              <a:t>Computer</a:t>
            </a:r>
            <a:r>
              <a:rPr lang="es-ES" dirty="0"/>
              <a:t> </a:t>
            </a:r>
            <a:r>
              <a:rPr lang="es-ES" dirty="0" err="1"/>
              <a:t>Interaction</a:t>
            </a:r>
            <a:r>
              <a:rPr lang="es-ES" dirty="0"/>
              <a:t> (HCI) (Marcos; 2004).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92DFC6-7BC7-40BD-B0F6-2C93E6A98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55" y="4146804"/>
            <a:ext cx="2595276" cy="18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6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AA86B-755B-4261-97A4-02C69D76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similitudes tiene con otras metodologías?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9556-F811-4A7D-AF2A-335AE347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en procesos agiles y dinámicos </a:t>
            </a:r>
          </a:p>
          <a:p>
            <a:r>
              <a:rPr lang="es-ES" dirty="0"/>
              <a:t>Se basa en las necesidades de clientes</a:t>
            </a:r>
          </a:p>
          <a:p>
            <a:r>
              <a:rPr lang="es-ES" dirty="0"/>
              <a:t>Requiere un proceso de análisis e investigación del usuario/cliente</a:t>
            </a:r>
          </a:p>
          <a:p>
            <a:r>
              <a:rPr lang="es-ES" dirty="0"/>
              <a:t>Mejora las deficiencias detectadas por los usuarios.</a:t>
            </a:r>
          </a:p>
          <a:p>
            <a:r>
              <a:rPr lang="es-ES" dirty="0"/>
              <a:t>Mejora la eficiencia operativa y la productividad de los usuarios.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05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74898-2A5A-429A-B7DB-EDA516FD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¿Cuáles son sus etapas?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229E1-2522-457A-8F62-9728A663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4 Etapas:</a:t>
            </a:r>
          </a:p>
          <a:p>
            <a:r>
              <a:rPr lang="es-ES" dirty="0"/>
              <a:t>1.- Planificación Estratégica - Entender y especificar el contexto de uso </a:t>
            </a:r>
          </a:p>
          <a:p>
            <a:r>
              <a:rPr lang="es-ES" dirty="0"/>
              <a:t>Análisis usuario (Entrevistas, test, arquetipo de usuarios)</a:t>
            </a:r>
          </a:p>
          <a:p>
            <a:r>
              <a:rPr lang="es-ES" dirty="0"/>
              <a:t>Contexto</a:t>
            </a:r>
          </a:p>
          <a:p>
            <a:r>
              <a:rPr lang="es-ES" dirty="0"/>
              <a:t>Escenarios  </a:t>
            </a:r>
          </a:p>
          <a:p>
            <a:r>
              <a:rPr lang="es-ES" dirty="0"/>
              <a:t>2.- Diseño de experiencia de Usuarios </a:t>
            </a:r>
          </a:p>
          <a:p>
            <a:r>
              <a:rPr lang="es-ES" dirty="0"/>
              <a:t>Especificar requisitos </a:t>
            </a:r>
          </a:p>
          <a:p>
            <a:r>
              <a:rPr lang="es-ES" dirty="0"/>
              <a:t>3.- Arquitectura de información </a:t>
            </a:r>
          </a:p>
          <a:p>
            <a:r>
              <a:rPr lang="es-ES" dirty="0"/>
              <a:t>Producir solución de diseño</a:t>
            </a:r>
          </a:p>
          <a:p>
            <a:r>
              <a:rPr lang="es-ES" dirty="0"/>
              <a:t>4.- Diseño de la interfaz de Usuario ( Diseño de interfaz, información, interacción)</a:t>
            </a:r>
          </a:p>
          <a:p>
            <a:r>
              <a:rPr lang="es-ES" dirty="0"/>
              <a:t> Contrastar el diseño con los requisitos 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4684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63</TotalTime>
  <Words>325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Georgia</vt:lpstr>
      <vt:lpstr>Trebuchet MS</vt:lpstr>
      <vt:lpstr>Wingdings</vt:lpstr>
      <vt:lpstr>Letras en madera</vt:lpstr>
      <vt:lpstr>CLASE 2: “¿QUÉ ES LA METODOLOGÍA DCU? (DISEÑO CENTRADO EN EL USUARIO,HUMAN CENTERED DESIGN HCD)</vt:lpstr>
      <vt:lpstr>IMAGEN CONCEPTUAL </vt:lpstr>
      <vt:lpstr>¿Qué es la metodología DCU?</vt:lpstr>
      <vt:lpstr>¿De donde nace el concepto?</vt:lpstr>
      <vt:lpstr>¿Qué similitudes tiene con otras metodologías?</vt:lpstr>
      <vt:lpstr>¿Cuáles son sus etapas?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2: “MÉTODOS DE INVESTIGACIÓN DE USUARIO</dc:title>
  <dc:creator>Yaritza Pinto</dc:creator>
  <cp:lastModifiedBy>Yaritza Pinto</cp:lastModifiedBy>
  <cp:revision>6</cp:revision>
  <dcterms:created xsi:type="dcterms:W3CDTF">2021-07-20T06:40:31Z</dcterms:created>
  <dcterms:modified xsi:type="dcterms:W3CDTF">2021-07-20T07:43:41Z</dcterms:modified>
</cp:coreProperties>
</file>