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1676AA8D-E97D-4AFA-9335-D5C727DD1481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95400" y="180000"/>
            <a:ext cx="5844600" cy="495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¿Que es un Pich?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El Pitch es el formato más utilizado por los emprendedores para presentar su idea o proyecto, tanto a un inversionista como también a posibles clientes, proveedores o socios.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La palabra Pitch en inglés significa lanzamiento. De esta palabra también viene el concepto del “Pitcher” Jugador de béisbol que se encarga de lanzar con fuerza la pelota a la base, procurando que la atrape el catcher y que el bateador del equipo contrario no pueda golpearla con el bate.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¿Y por qué esta presentación se llama Pitch? Porque al igual que el lanzamiento del beisbolista, la presentación del emprendedor debe ser rápida. En pocos minutos tenemos que convencer a nuestro oyente que el proyecto que estamos presentando tiene potencial y justifica ser considerado o analizado.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781960" y="76680"/>
            <a:ext cx="4426560" cy="316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200" spc="-1" strike="noStrike">
                <a:latin typeface="Arial"/>
              </a:rPr>
              <a:t>Idea → El problema y la solución.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Producto → En qué etapa está tu producto y cómo se ve.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Mercado → A qué mercado estás atacando, de qué tamaño es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 </a:t>
            </a:r>
            <a:r>
              <a:rPr b="0" lang="es-ES" sz="1200" spc="-1" strike="noStrike">
                <a:latin typeface="Arial"/>
              </a:rPr>
              <a:t>y por qué eres mejor que tu competencia.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Negocio → Cómo vas a hacer dinero.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Equipo → Quién es el equipo, por qué son las personas 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adecuadas y qué conocimientos tienen para desarrollar la 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startup con éxito.</a:t>
            </a:r>
            <a:endParaRPr b="0" lang="es-ES" sz="1200" spc="-1" strike="noStrike">
              <a:latin typeface="Arial"/>
            </a:endParaRPr>
          </a:p>
          <a:p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Tracción → Dónde están parados y qué han logrado hasta 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	</a:t>
            </a:r>
            <a:r>
              <a:rPr b="0" lang="es-ES" sz="1200" spc="-1" strike="noStrike">
                <a:latin typeface="Arial"/>
              </a:rPr>
              <a:t>	</a:t>
            </a:r>
            <a:r>
              <a:rPr b="0" lang="es-ES" sz="1200" spc="-1" strike="noStrike">
                <a:latin typeface="Arial"/>
              </a:rPr>
              <a:t>hoy.</a:t>
            </a:r>
            <a:endParaRPr b="0" lang="es-ES" sz="1200" spc="-1" strike="noStrike">
              <a:latin typeface="Arial"/>
            </a:endParaRPr>
          </a:p>
          <a:p>
            <a:r>
              <a:rPr b="0" lang="es-ES" sz="1200" spc="-1" strike="noStrike">
                <a:latin typeface="Arial"/>
              </a:rPr>
              <a:t>Plan → Cuánto dinero necesitan y cómo lo van a usar</a:t>
            </a:r>
            <a:r>
              <a:rPr b="0" lang="es-ES" sz="1800" spc="-1" strike="noStrike">
                <a:latin typeface="Arial"/>
              </a:rPr>
              <a:t>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840000" y="3060000"/>
            <a:ext cx="2550240" cy="242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424440" y="360000"/>
            <a:ext cx="119556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SPINpitch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54600" y="977760"/>
            <a:ext cx="9905400" cy="39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s-ES" sz="1800" spc="-1" strike="noStrike">
                <a:latin typeface="Arial"/>
              </a:rPr>
              <a:t>Metodología SPINpitch</a:t>
            </a:r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Este método se basa en dividir el Pitch en 3 partes: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Hola : en la primera etapa presentamos el problema u oportunidad por medio del método SPIN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Somos : presentamos como nuestro proyecto resuelve o captura este problema u oportunidad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Geniales : en la ultima etapa presentamos las razones del porque somos el mejor equipo para desarrollar este proyecto, además de darle un cierre memorable a nuestra exposición.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Cada una de estas partes debiese durar en promedio 1/3 de la presentación. Por lo que si es un Pitch de 3 minutos, debiese ser 1 minuto por cada etapa del SPINpitch.</a:t>
            </a:r>
            <a:endParaRPr b="0" lang="es-ES" sz="1800" spc="-1" strike="noStrike">
              <a:latin typeface="Arial"/>
            </a:endParaRPr>
          </a:p>
          <a:p>
            <a:endParaRPr b="0" lang="es-ES" sz="1800" spc="-1" strike="noStrike">
              <a:latin typeface="Arial"/>
            </a:endParaRPr>
          </a:p>
          <a:p>
            <a:r>
              <a:rPr b="0" lang="es-ES" sz="1800" spc="-1" strike="noStrike">
                <a:latin typeface="Arial"/>
              </a:rPr>
              <a:t>En nuestras próximas publicaciones te contaremos cómo desarrollar de manera práctica y fácil cada uno de estos puntos.</a:t>
            </a:r>
            <a:endParaRPr b="0" lang="es-E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LibreOffice/7.0.3.1$Windows_X86_64 LibreOffice_project/d7547858d014d4cf69878db179d326fc3483e082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2021-07-14T21:19:07Z</dcterms:created>
  <dc:creator/>
  <dc:description/>
  <dc:language>es-ES</dc:language>
  <cp:lastModifiedBy/>
  <dcterms:modified xsi:type="dcterms:W3CDTF">2021-07-14T22:46:59Z</dcterms:modified>
  <cp:revision>1</cp:revision>
  <dc:subject/>
  <dc:title/>
</cp:coreProperties>
</file>