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8F2D1-C1C2-4064-B1C4-6C75CB0E61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964835-48C3-42F6-96D8-9FD13874C743}">
      <dgm:prSet/>
      <dgm:spPr/>
      <dgm:t>
        <a:bodyPr/>
        <a:lstStyle/>
        <a:p>
          <a:r>
            <a:rPr lang="de-AT"/>
            <a:t>1. Eingabeverarbeitung</a:t>
          </a:r>
          <a:endParaRPr lang="en-US"/>
        </a:p>
      </dgm:t>
    </dgm:pt>
    <dgm:pt modelId="{FF12F74C-4291-4317-9442-CF6F91B4A015}" type="parTrans" cxnId="{01CAA9E6-D85C-4928-8668-D83AC4E09988}">
      <dgm:prSet/>
      <dgm:spPr/>
      <dgm:t>
        <a:bodyPr/>
        <a:lstStyle/>
        <a:p>
          <a:endParaRPr lang="en-US"/>
        </a:p>
      </dgm:t>
    </dgm:pt>
    <dgm:pt modelId="{2A5ADF57-96BC-4236-AD6A-B81CF60AB679}" type="sibTrans" cxnId="{01CAA9E6-D85C-4928-8668-D83AC4E09988}">
      <dgm:prSet/>
      <dgm:spPr/>
      <dgm:t>
        <a:bodyPr/>
        <a:lstStyle/>
        <a:p>
          <a:endParaRPr lang="en-US"/>
        </a:p>
      </dgm:t>
    </dgm:pt>
    <dgm:pt modelId="{C587BDE3-8CF6-4BF2-8D08-D0AE3BE84B04}">
      <dgm:prSet/>
      <dgm:spPr/>
      <dgm:t>
        <a:bodyPr/>
        <a:lstStyle/>
        <a:p>
          <a:r>
            <a:rPr lang="de-AT"/>
            <a:t>2. Merkmalsextraktion</a:t>
          </a:r>
          <a:endParaRPr lang="en-US"/>
        </a:p>
      </dgm:t>
    </dgm:pt>
    <dgm:pt modelId="{2AAFA50B-2115-471A-86D0-CD9D0522E176}" type="parTrans" cxnId="{D935AC25-F216-4751-981F-D319C5F2EC37}">
      <dgm:prSet/>
      <dgm:spPr/>
      <dgm:t>
        <a:bodyPr/>
        <a:lstStyle/>
        <a:p>
          <a:endParaRPr lang="en-US"/>
        </a:p>
      </dgm:t>
    </dgm:pt>
    <dgm:pt modelId="{7CD3BC7C-0708-40B8-8A23-1E46BC0A0DEB}" type="sibTrans" cxnId="{D935AC25-F216-4751-981F-D319C5F2EC37}">
      <dgm:prSet/>
      <dgm:spPr/>
      <dgm:t>
        <a:bodyPr/>
        <a:lstStyle/>
        <a:p>
          <a:endParaRPr lang="en-US"/>
        </a:p>
      </dgm:t>
    </dgm:pt>
    <dgm:pt modelId="{6679FE3F-4566-4BDB-B6E3-19F87F7FF0FA}">
      <dgm:prSet/>
      <dgm:spPr/>
      <dgm:t>
        <a:bodyPr/>
        <a:lstStyle/>
        <a:p>
          <a:r>
            <a:rPr lang="de-AT"/>
            <a:t>3. Vorhersage von Begrenzungsrahmen</a:t>
          </a:r>
          <a:endParaRPr lang="en-US"/>
        </a:p>
      </dgm:t>
    </dgm:pt>
    <dgm:pt modelId="{57473A46-A86F-4BB6-B8C3-7133FA27A357}" type="parTrans" cxnId="{079772CC-D627-41A2-95A9-14BC63169958}">
      <dgm:prSet/>
      <dgm:spPr/>
      <dgm:t>
        <a:bodyPr/>
        <a:lstStyle/>
        <a:p>
          <a:endParaRPr lang="en-US"/>
        </a:p>
      </dgm:t>
    </dgm:pt>
    <dgm:pt modelId="{721347CA-7A76-449A-881D-05FA6908FCBE}" type="sibTrans" cxnId="{079772CC-D627-41A2-95A9-14BC63169958}">
      <dgm:prSet/>
      <dgm:spPr/>
      <dgm:t>
        <a:bodyPr/>
        <a:lstStyle/>
        <a:p>
          <a:endParaRPr lang="en-US"/>
        </a:p>
      </dgm:t>
    </dgm:pt>
    <dgm:pt modelId="{16043B1D-D96E-4DDD-96E1-288482E0AD9C}">
      <dgm:prSet/>
      <dgm:spPr/>
      <dgm:t>
        <a:bodyPr/>
        <a:lstStyle/>
        <a:p>
          <a:r>
            <a:rPr lang="de-DE"/>
            <a:t>4. Klassenvorhersage</a:t>
          </a:r>
          <a:endParaRPr lang="en-US"/>
        </a:p>
      </dgm:t>
    </dgm:pt>
    <dgm:pt modelId="{8DA15AC2-2B31-4862-B3E9-09E4EE14F419}" type="parTrans" cxnId="{2245B2D2-C0F2-477B-8989-EBB956898D65}">
      <dgm:prSet/>
      <dgm:spPr/>
      <dgm:t>
        <a:bodyPr/>
        <a:lstStyle/>
        <a:p>
          <a:endParaRPr lang="en-US"/>
        </a:p>
      </dgm:t>
    </dgm:pt>
    <dgm:pt modelId="{8740D4CB-8D49-4BAE-A5EF-78C1C8171EE3}" type="sibTrans" cxnId="{2245B2D2-C0F2-477B-8989-EBB956898D65}">
      <dgm:prSet/>
      <dgm:spPr/>
      <dgm:t>
        <a:bodyPr/>
        <a:lstStyle/>
        <a:p>
          <a:endParaRPr lang="en-US"/>
        </a:p>
      </dgm:t>
    </dgm:pt>
    <dgm:pt modelId="{B312F38F-EF6C-4122-982D-5A022149406F}">
      <dgm:prSet/>
      <dgm:spPr/>
      <dgm:t>
        <a:bodyPr/>
        <a:lstStyle/>
        <a:p>
          <a:r>
            <a:rPr lang="de-DE"/>
            <a:t>5. Nachbearbeitung</a:t>
          </a:r>
          <a:endParaRPr lang="en-US"/>
        </a:p>
      </dgm:t>
    </dgm:pt>
    <dgm:pt modelId="{C48F419D-D644-4D92-BDFF-4A995F987CAA}" type="parTrans" cxnId="{D66C613A-6D0C-49A3-BEC7-439502EF5E93}">
      <dgm:prSet/>
      <dgm:spPr/>
      <dgm:t>
        <a:bodyPr/>
        <a:lstStyle/>
        <a:p>
          <a:endParaRPr lang="en-US"/>
        </a:p>
      </dgm:t>
    </dgm:pt>
    <dgm:pt modelId="{1C9FBD99-4C6D-4BD6-9F6D-53DE753DE1A6}" type="sibTrans" cxnId="{D66C613A-6D0C-49A3-BEC7-439502EF5E93}">
      <dgm:prSet/>
      <dgm:spPr/>
      <dgm:t>
        <a:bodyPr/>
        <a:lstStyle/>
        <a:p>
          <a:endParaRPr lang="en-US"/>
        </a:p>
      </dgm:t>
    </dgm:pt>
    <dgm:pt modelId="{D2CDDD6E-1F5B-4288-A9DE-5AEFAB03AB61}" type="pres">
      <dgm:prSet presAssocID="{37B8F2D1-C1C2-4064-B1C4-6C75CB0E61F1}" presName="linear" presStyleCnt="0">
        <dgm:presLayoutVars>
          <dgm:animLvl val="lvl"/>
          <dgm:resizeHandles val="exact"/>
        </dgm:presLayoutVars>
      </dgm:prSet>
      <dgm:spPr/>
    </dgm:pt>
    <dgm:pt modelId="{5B797A14-7FE6-4F2E-9F3C-760328F64E01}" type="pres">
      <dgm:prSet presAssocID="{60964835-48C3-42F6-96D8-9FD13874C7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4EC71F-E6E2-41C7-9D21-6EE27A40E8ED}" type="pres">
      <dgm:prSet presAssocID="{2A5ADF57-96BC-4236-AD6A-B81CF60AB679}" presName="spacer" presStyleCnt="0"/>
      <dgm:spPr/>
    </dgm:pt>
    <dgm:pt modelId="{E66C836E-5EFE-487F-966F-C03E17863D8B}" type="pres">
      <dgm:prSet presAssocID="{C587BDE3-8CF6-4BF2-8D08-D0AE3BE84B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18AD41-91D4-446A-A9DA-931DE452DA03}" type="pres">
      <dgm:prSet presAssocID="{7CD3BC7C-0708-40B8-8A23-1E46BC0A0DEB}" presName="spacer" presStyleCnt="0"/>
      <dgm:spPr/>
    </dgm:pt>
    <dgm:pt modelId="{28CA79CD-6D8D-4632-A593-EC7840564047}" type="pres">
      <dgm:prSet presAssocID="{6679FE3F-4566-4BDB-B6E3-19F87F7FF0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909A4C-FB41-47DA-94BE-F09B281BD65B}" type="pres">
      <dgm:prSet presAssocID="{721347CA-7A76-449A-881D-05FA6908FCBE}" presName="spacer" presStyleCnt="0"/>
      <dgm:spPr/>
    </dgm:pt>
    <dgm:pt modelId="{4AFEE496-B2B8-4FC8-98A2-E6668AEEC1EA}" type="pres">
      <dgm:prSet presAssocID="{16043B1D-D96E-4DDD-96E1-288482E0AD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6D0060-C91A-4EC4-963D-8138746242FB}" type="pres">
      <dgm:prSet presAssocID="{8740D4CB-8D49-4BAE-A5EF-78C1C8171EE3}" presName="spacer" presStyleCnt="0"/>
      <dgm:spPr/>
    </dgm:pt>
    <dgm:pt modelId="{3C584323-704C-43E6-872F-E6099E80AF48}" type="pres">
      <dgm:prSet presAssocID="{B312F38F-EF6C-4122-982D-5A02214940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C26617-BD78-447E-AAD2-78ADFFC527D8}" type="presOf" srcId="{C587BDE3-8CF6-4BF2-8D08-D0AE3BE84B04}" destId="{E66C836E-5EFE-487F-966F-C03E17863D8B}" srcOrd="0" destOrd="0" presId="urn:microsoft.com/office/officeart/2005/8/layout/vList2"/>
    <dgm:cxn modelId="{D935AC25-F216-4751-981F-D319C5F2EC37}" srcId="{37B8F2D1-C1C2-4064-B1C4-6C75CB0E61F1}" destId="{C587BDE3-8CF6-4BF2-8D08-D0AE3BE84B04}" srcOrd="1" destOrd="0" parTransId="{2AAFA50B-2115-471A-86D0-CD9D0522E176}" sibTransId="{7CD3BC7C-0708-40B8-8A23-1E46BC0A0DEB}"/>
    <dgm:cxn modelId="{D66C613A-6D0C-49A3-BEC7-439502EF5E93}" srcId="{37B8F2D1-C1C2-4064-B1C4-6C75CB0E61F1}" destId="{B312F38F-EF6C-4122-982D-5A022149406F}" srcOrd="4" destOrd="0" parTransId="{C48F419D-D644-4D92-BDFF-4A995F987CAA}" sibTransId="{1C9FBD99-4C6D-4BD6-9F6D-53DE753DE1A6}"/>
    <dgm:cxn modelId="{FE8A5A45-316A-42F8-99E6-75A5DC1A68FC}" type="presOf" srcId="{B312F38F-EF6C-4122-982D-5A022149406F}" destId="{3C584323-704C-43E6-872F-E6099E80AF48}" srcOrd="0" destOrd="0" presId="urn:microsoft.com/office/officeart/2005/8/layout/vList2"/>
    <dgm:cxn modelId="{90C72F76-D1FA-4BCE-8503-64112318E8E9}" type="presOf" srcId="{60964835-48C3-42F6-96D8-9FD13874C743}" destId="{5B797A14-7FE6-4F2E-9F3C-760328F64E01}" srcOrd="0" destOrd="0" presId="urn:microsoft.com/office/officeart/2005/8/layout/vList2"/>
    <dgm:cxn modelId="{CC771395-8B9E-4262-B89F-5ED1D71C2212}" type="presOf" srcId="{6679FE3F-4566-4BDB-B6E3-19F87F7FF0FA}" destId="{28CA79CD-6D8D-4632-A593-EC7840564047}" srcOrd="0" destOrd="0" presId="urn:microsoft.com/office/officeart/2005/8/layout/vList2"/>
    <dgm:cxn modelId="{13D806A5-FEC7-41B8-A171-E2B41EBC53ED}" type="presOf" srcId="{16043B1D-D96E-4DDD-96E1-288482E0AD9C}" destId="{4AFEE496-B2B8-4FC8-98A2-E6668AEEC1EA}" srcOrd="0" destOrd="0" presId="urn:microsoft.com/office/officeart/2005/8/layout/vList2"/>
    <dgm:cxn modelId="{079772CC-D627-41A2-95A9-14BC63169958}" srcId="{37B8F2D1-C1C2-4064-B1C4-6C75CB0E61F1}" destId="{6679FE3F-4566-4BDB-B6E3-19F87F7FF0FA}" srcOrd="2" destOrd="0" parTransId="{57473A46-A86F-4BB6-B8C3-7133FA27A357}" sibTransId="{721347CA-7A76-449A-881D-05FA6908FCBE}"/>
    <dgm:cxn modelId="{2245B2D2-C0F2-477B-8989-EBB956898D65}" srcId="{37B8F2D1-C1C2-4064-B1C4-6C75CB0E61F1}" destId="{16043B1D-D96E-4DDD-96E1-288482E0AD9C}" srcOrd="3" destOrd="0" parTransId="{8DA15AC2-2B31-4862-B3E9-09E4EE14F419}" sibTransId="{8740D4CB-8D49-4BAE-A5EF-78C1C8171EE3}"/>
    <dgm:cxn modelId="{BC79B2DD-0EB7-443E-BF07-7E24DE9FFD26}" type="presOf" srcId="{37B8F2D1-C1C2-4064-B1C4-6C75CB0E61F1}" destId="{D2CDDD6E-1F5B-4288-A9DE-5AEFAB03AB61}" srcOrd="0" destOrd="0" presId="urn:microsoft.com/office/officeart/2005/8/layout/vList2"/>
    <dgm:cxn modelId="{01CAA9E6-D85C-4928-8668-D83AC4E09988}" srcId="{37B8F2D1-C1C2-4064-B1C4-6C75CB0E61F1}" destId="{60964835-48C3-42F6-96D8-9FD13874C743}" srcOrd="0" destOrd="0" parTransId="{FF12F74C-4291-4317-9442-CF6F91B4A015}" sibTransId="{2A5ADF57-96BC-4236-AD6A-B81CF60AB679}"/>
    <dgm:cxn modelId="{16E24460-341E-4A11-80FF-8EF848AA4DB2}" type="presParOf" srcId="{D2CDDD6E-1F5B-4288-A9DE-5AEFAB03AB61}" destId="{5B797A14-7FE6-4F2E-9F3C-760328F64E01}" srcOrd="0" destOrd="0" presId="urn:microsoft.com/office/officeart/2005/8/layout/vList2"/>
    <dgm:cxn modelId="{6B575A17-93A4-4C09-8E13-1B78F394C5FF}" type="presParOf" srcId="{D2CDDD6E-1F5B-4288-A9DE-5AEFAB03AB61}" destId="{154EC71F-E6E2-41C7-9D21-6EE27A40E8ED}" srcOrd="1" destOrd="0" presId="urn:microsoft.com/office/officeart/2005/8/layout/vList2"/>
    <dgm:cxn modelId="{42B8B31A-FD53-46CE-97C1-785A330A5652}" type="presParOf" srcId="{D2CDDD6E-1F5B-4288-A9DE-5AEFAB03AB61}" destId="{E66C836E-5EFE-487F-966F-C03E17863D8B}" srcOrd="2" destOrd="0" presId="urn:microsoft.com/office/officeart/2005/8/layout/vList2"/>
    <dgm:cxn modelId="{EF5B7543-0DA1-421D-9ABE-EBB9D9EF5B9F}" type="presParOf" srcId="{D2CDDD6E-1F5B-4288-A9DE-5AEFAB03AB61}" destId="{7718AD41-91D4-446A-A9DA-931DE452DA03}" srcOrd="3" destOrd="0" presId="urn:microsoft.com/office/officeart/2005/8/layout/vList2"/>
    <dgm:cxn modelId="{59DA2F2D-1CD3-474A-B0A4-CDCD69F8D43D}" type="presParOf" srcId="{D2CDDD6E-1F5B-4288-A9DE-5AEFAB03AB61}" destId="{28CA79CD-6D8D-4632-A593-EC7840564047}" srcOrd="4" destOrd="0" presId="urn:microsoft.com/office/officeart/2005/8/layout/vList2"/>
    <dgm:cxn modelId="{2A2F2460-F5B5-44EA-8ECF-459882740B0B}" type="presParOf" srcId="{D2CDDD6E-1F5B-4288-A9DE-5AEFAB03AB61}" destId="{91909A4C-FB41-47DA-94BE-F09B281BD65B}" srcOrd="5" destOrd="0" presId="urn:microsoft.com/office/officeart/2005/8/layout/vList2"/>
    <dgm:cxn modelId="{B9DCFE78-B765-456C-8F39-61CFA39C642A}" type="presParOf" srcId="{D2CDDD6E-1F5B-4288-A9DE-5AEFAB03AB61}" destId="{4AFEE496-B2B8-4FC8-98A2-E6668AEEC1EA}" srcOrd="6" destOrd="0" presId="urn:microsoft.com/office/officeart/2005/8/layout/vList2"/>
    <dgm:cxn modelId="{591FFFF8-0CE6-48D6-B525-B67D2397E143}" type="presParOf" srcId="{D2CDDD6E-1F5B-4288-A9DE-5AEFAB03AB61}" destId="{706D0060-C91A-4EC4-963D-8138746242FB}" srcOrd="7" destOrd="0" presId="urn:microsoft.com/office/officeart/2005/8/layout/vList2"/>
    <dgm:cxn modelId="{3A80E149-F533-4FA3-98BF-5DF289B7933D}" type="presParOf" srcId="{D2CDDD6E-1F5B-4288-A9DE-5AEFAB03AB61}" destId="{3C584323-704C-43E6-872F-E6099E80AF4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B4CEE-0024-4715-9FF5-DCFA634125B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5804A4-672F-4298-BAE1-0F6F4ED8DC54}">
      <dgm:prSet/>
      <dgm:spPr/>
      <dgm:t>
        <a:bodyPr/>
        <a:lstStyle/>
        <a:p>
          <a:r>
            <a:rPr lang="de-AT"/>
            <a:t>Yolov8-Tiny</a:t>
          </a:r>
          <a:endParaRPr lang="en-US"/>
        </a:p>
      </dgm:t>
    </dgm:pt>
    <dgm:pt modelId="{D18CFA8F-2C91-4CFF-80C1-9E0A4110F480}" type="parTrans" cxnId="{5D4C23E0-8FB2-4A78-ACC1-B71AF377D6BD}">
      <dgm:prSet/>
      <dgm:spPr/>
      <dgm:t>
        <a:bodyPr/>
        <a:lstStyle/>
        <a:p>
          <a:endParaRPr lang="en-US"/>
        </a:p>
      </dgm:t>
    </dgm:pt>
    <dgm:pt modelId="{BC3D17ED-EDE4-4C39-9E24-61D95242CE2A}" type="sibTrans" cxnId="{5D4C23E0-8FB2-4A78-ACC1-B71AF377D6B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51E7272-D81A-41D7-B01B-8762AE165A25}">
      <dgm:prSet/>
      <dgm:spPr/>
      <dgm:t>
        <a:bodyPr/>
        <a:lstStyle/>
        <a:p>
          <a:r>
            <a:rPr lang="de-AT"/>
            <a:t>Yolov8-SPP</a:t>
          </a:r>
          <a:endParaRPr lang="en-US"/>
        </a:p>
      </dgm:t>
    </dgm:pt>
    <dgm:pt modelId="{B4623A52-07A8-4B18-896B-6D35641ABFAD}" type="parTrans" cxnId="{99D0EC93-30D3-45EE-A49D-466EB50FA84D}">
      <dgm:prSet/>
      <dgm:spPr/>
      <dgm:t>
        <a:bodyPr/>
        <a:lstStyle/>
        <a:p>
          <a:endParaRPr lang="en-US"/>
        </a:p>
      </dgm:t>
    </dgm:pt>
    <dgm:pt modelId="{62F0E028-05B8-4B18-B6CF-82AD2A309355}" type="sibTrans" cxnId="{99D0EC93-30D3-45EE-A49D-466EB50FA84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0254367-2CC3-4C79-B582-2BC432340838}">
      <dgm:prSet/>
      <dgm:spPr/>
      <dgm:t>
        <a:bodyPr/>
        <a:lstStyle/>
        <a:p>
          <a:r>
            <a:rPr lang="de-AT"/>
            <a:t>Yolov8-CSPDarknet</a:t>
          </a:r>
          <a:endParaRPr lang="en-US"/>
        </a:p>
      </dgm:t>
    </dgm:pt>
    <dgm:pt modelId="{36C4DE02-930F-4D39-9479-9B8246446544}" type="parTrans" cxnId="{037CF7A0-99F3-4BA9-8344-D7C64CC9DD54}">
      <dgm:prSet/>
      <dgm:spPr/>
      <dgm:t>
        <a:bodyPr/>
        <a:lstStyle/>
        <a:p>
          <a:endParaRPr lang="en-US"/>
        </a:p>
      </dgm:t>
    </dgm:pt>
    <dgm:pt modelId="{52D852CB-7835-4C51-84B8-76D2B9695771}" type="sibTrans" cxnId="{037CF7A0-99F3-4BA9-8344-D7C64CC9DD5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F25778D-C7F3-42E9-9AAC-1AD181A6CCEF}">
      <dgm:prSet/>
      <dgm:spPr/>
      <dgm:t>
        <a:bodyPr/>
        <a:lstStyle/>
        <a:p>
          <a:r>
            <a:rPr lang="de-AT"/>
            <a:t>Yolov8-Panet</a:t>
          </a:r>
          <a:endParaRPr lang="en-US"/>
        </a:p>
      </dgm:t>
    </dgm:pt>
    <dgm:pt modelId="{D4B19420-DC1D-4723-AFC3-3B9C403F3B65}" type="parTrans" cxnId="{665F92A0-9D60-469A-98A2-C4CA114EC3B7}">
      <dgm:prSet/>
      <dgm:spPr/>
      <dgm:t>
        <a:bodyPr/>
        <a:lstStyle/>
        <a:p>
          <a:endParaRPr lang="en-US"/>
        </a:p>
      </dgm:t>
    </dgm:pt>
    <dgm:pt modelId="{2EF9EC1A-70BA-49A5-A99F-61F52BAE8D22}" type="sibTrans" cxnId="{665F92A0-9D60-469A-98A2-C4CA114EC3B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BC4D3D6-1F45-4F60-BA70-109B2D092320}" type="pres">
      <dgm:prSet presAssocID="{040B4CEE-0024-4715-9FF5-DCFA634125B1}" presName="Name0" presStyleCnt="0">
        <dgm:presLayoutVars>
          <dgm:animLvl val="lvl"/>
          <dgm:resizeHandles val="exact"/>
        </dgm:presLayoutVars>
      </dgm:prSet>
      <dgm:spPr/>
    </dgm:pt>
    <dgm:pt modelId="{8DA06C5A-BEDE-4830-AB96-392875EBCB71}" type="pres">
      <dgm:prSet presAssocID="{E65804A4-672F-4298-BAE1-0F6F4ED8DC54}" presName="compositeNode" presStyleCnt="0">
        <dgm:presLayoutVars>
          <dgm:bulletEnabled val="1"/>
        </dgm:presLayoutVars>
      </dgm:prSet>
      <dgm:spPr/>
    </dgm:pt>
    <dgm:pt modelId="{E0151A80-761A-47A9-9423-E2B588074222}" type="pres">
      <dgm:prSet presAssocID="{E65804A4-672F-4298-BAE1-0F6F4ED8DC54}" presName="bgRect" presStyleLbl="alignNode1" presStyleIdx="0" presStyleCnt="4"/>
      <dgm:spPr/>
    </dgm:pt>
    <dgm:pt modelId="{0542AA43-062E-4D23-B704-BDC3FA4B6343}" type="pres">
      <dgm:prSet presAssocID="{BC3D17ED-EDE4-4C39-9E24-61D95242CE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6A01420-5919-410C-B8B5-8D719E9E0248}" type="pres">
      <dgm:prSet presAssocID="{E65804A4-672F-4298-BAE1-0F6F4ED8DC54}" presName="nodeRect" presStyleLbl="alignNode1" presStyleIdx="0" presStyleCnt="4">
        <dgm:presLayoutVars>
          <dgm:bulletEnabled val="1"/>
        </dgm:presLayoutVars>
      </dgm:prSet>
      <dgm:spPr/>
    </dgm:pt>
    <dgm:pt modelId="{EFDA8013-C235-42DD-A1AF-EF8619CC2EB3}" type="pres">
      <dgm:prSet presAssocID="{BC3D17ED-EDE4-4C39-9E24-61D95242CE2A}" presName="sibTrans" presStyleCnt="0"/>
      <dgm:spPr/>
    </dgm:pt>
    <dgm:pt modelId="{3E6904B4-3B78-44AA-AF62-3942A67D500C}" type="pres">
      <dgm:prSet presAssocID="{851E7272-D81A-41D7-B01B-8762AE165A25}" presName="compositeNode" presStyleCnt="0">
        <dgm:presLayoutVars>
          <dgm:bulletEnabled val="1"/>
        </dgm:presLayoutVars>
      </dgm:prSet>
      <dgm:spPr/>
    </dgm:pt>
    <dgm:pt modelId="{FA906092-73C3-4FCD-BFB2-3E2B37E5C236}" type="pres">
      <dgm:prSet presAssocID="{851E7272-D81A-41D7-B01B-8762AE165A25}" presName="bgRect" presStyleLbl="alignNode1" presStyleIdx="1" presStyleCnt="4"/>
      <dgm:spPr/>
    </dgm:pt>
    <dgm:pt modelId="{25F5F7D3-BD1C-4661-BA0C-730875A42C91}" type="pres">
      <dgm:prSet presAssocID="{62F0E028-05B8-4B18-B6CF-82AD2A30935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B7D8577-7931-4C7E-B0C4-0507F5465673}" type="pres">
      <dgm:prSet presAssocID="{851E7272-D81A-41D7-B01B-8762AE165A25}" presName="nodeRect" presStyleLbl="alignNode1" presStyleIdx="1" presStyleCnt="4">
        <dgm:presLayoutVars>
          <dgm:bulletEnabled val="1"/>
        </dgm:presLayoutVars>
      </dgm:prSet>
      <dgm:spPr/>
    </dgm:pt>
    <dgm:pt modelId="{5B74ACB8-5259-4096-B6FF-7865DDA2FC06}" type="pres">
      <dgm:prSet presAssocID="{62F0E028-05B8-4B18-B6CF-82AD2A309355}" presName="sibTrans" presStyleCnt="0"/>
      <dgm:spPr/>
    </dgm:pt>
    <dgm:pt modelId="{A0C87023-6745-496B-A413-022324FC93C0}" type="pres">
      <dgm:prSet presAssocID="{10254367-2CC3-4C79-B582-2BC432340838}" presName="compositeNode" presStyleCnt="0">
        <dgm:presLayoutVars>
          <dgm:bulletEnabled val="1"/>
        </dgm:presLayoutVars>
      </dgm:prSet>
      <dgm:spPr/>
    </dgm:pt>
    <dgm:pt modelId="{3C238D63-A2F5-4B36-9E75-C784094887F0}" type="pres">
      <dgm:prSet presAssocID="{10254367-2CC3-4C79-B582-2BC432340838}" presName="bgRect" presStyleLbl="alignNode1" presStyleIdx="2" presStyleCnt="4"/>
      <dgm:spPr/>
    </dgm:pt>
    <dgm:pt modelId="{296E54A9-F415-445C-9B94-BC02CC151D26}" type="pres">
      <dgm:prSet presAssocID="{52D852CB-7835-4C51-84B8-76D2B969577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BBEDB92-C9D7-4B26-8065-4EA5D89C72E1}" type="pres">
      <dgm:prSet presAssocID="{10254367-2CC3-4C79-B582-2BC432340838}" presName="nodeRect" presStyleLbl="alignNode1" presStyleIdx="2" presStyleCnt="4">
        <dgm:presLayoutVars>
          <dgm:bulletEnabled val="1"/>
        </dgm:presLayoutVars>
      </dgm:prSet>
      <dgm:spPr/>
    </dgm:pt>
    <dgm:pt modelId="{EC5D8E59-F326-493B-A1D3-A383E0CEFACA}" type="pres">
      <dgm:prSet presAssocID="{52D852CB-7835-4C51-84B8-76D2B9695771}" presName="sibTrans" presStyleCnt="0"/>
      <dgm:spPr/>
    </dgm:pt>
    <dgm:pt modelId="{D8CE5EC8-AB53-469D-9F89-318066FEF05D}" type="pres">
      <dgm:prSet presAssocID="{EF25778D-C7F3-42E9-9AAC-1AD181A6CCEF}" presName="compositeNode" presStyleCnt="0">
        <dgm:presLayoutVars>
          <dgm:bulletEnabled val="1"/>
        </dgm:presLayoutVars>
      </dgm:prSet>
      <dgm:spPr/>
    </dgm:pt>
    <dgm:pt modelId="{29834954-62C6-40D8-8516-152D8B653712}" type="pres">
      <dgm:prSet presAssocID="{EF25778D-C7F3-42E9-9AAC-1AD181A6CCEF}" presName="bgRect" presStyleLbl="alignNode1" presStyleIdx="3" presStyleCnt="4"/>
      <dgm:spPr/>
    </dgm:pt>
    <dgm:pt modelId="{E38B70DD-8E67-4B8F-993F-06BE74E39A8D}" type="pres">
      <dgm:prSet presAssocID="{2EF9EC1A-70BA-49A5-A99F-61F52BAE8D2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2C02AF1-917A-4C3E-981A-D959BB4B4C95}" type="pres">
      <dgm:prSet presAssocID="{EF25778D-C7F3-42E9-9AAC-1AD181A6CCE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6EF2A14-45DB-4BAE-91FD-0580E6D7A2ED}" type="presOf" srcId="{851E7272-D81A-41D7-B01B-8762AE165A25}" destId="{BB7D8577-7931-4C7E-B0C4-0507F5465673}" srcOrd="1" destOrd="0" presId="urn:microsoft.com/office/officeart/2016/7/layout/LinearBlockProcessNumbered"/>
    <dgm:cxn modelId="{9FBAC95F-E649-4D01-BAE9-6F71EC1FF4ED}" type="presOf" srcId="{10254367-2CC3-4C79-B582-2BC432340838}" destId="{3C238D63-A2F5-4B36-9E75-C784094887F0}" srcOrd="0" destOrd="0" presId="urn:microsoft.com/office/officeart/2016/7/layout/LinearBlockProcessNumbered"/>
    <dgm:cxn modelId="{18A7D366-E493-468E-86E9-EAE257FF3070}" type="presOf" srcId="{52D852CB-7835-4C51-84B8-76D2B9695771}" destId="{296E54A9-F415-445C-9B94-BC02CC151D26}" srcOrd="0" destOrd="0" presId="urn:microsoft.com/office/officeart/2016/7/layout/LinearBlockProcessNumbered"/>
    <dgm:cxn modelId="{1878436C-B23F-497F-8CA1-B5FE50EB1B79}" type="presOf" srcId="{EF25778D-C7F3-42E9-9AAC-1AD181A6CCEF}" destId="{29834954-62C6-40D8-8516-152D8B653712}" srcOrd="0" destOrd="0" presId="urn:microsoft.com/office/officeart/2016/7/layout/LinearBlockProcessNumbered"/>
    <dgm:cxn modelId="{2E6F9A7A-F05D-44B6-886A-0FCBF56B00C2}" type="presOf" srcId="{851E7272-D81A-41D7-B01B-8762AE165A25}" destId="{FA906092-73C3-4FCD-BFB2-3E2B37E5C236}" srcOrd="0" destOrd="0" presId="urn:microsoft.com/office/officeart/2016/7/layout/LinearBlockProcessNumbered"/>
    <dgm:cxn modelId="{99D0EC93-30D3-45EE-A49D-466EB50FA84D}" srcId="{040B4CEE-0024-4715-9FF5-DCFA634125B1}" destId="{851E7272-D81A-41D7-B01B-8762AE165A25}" srcOrd="1" destOrd="0" parTransId="{B4623A52-07A8-4B18-896B-6D35641ABFAD}" sibTransId="{62F0E028-05B8-4B18-B6CF-82AD2A309355}"/>
    <dgm:cxn modelId="{6FCDD997-6234-4E8D-8556-C09626BCE7F4}" type="presOf" srcId="{EF25778D-C7F3-42E9-9AAC-1AD181A6CCEF}" destId="{E2C02AF1-917A-4C3E-981A-D959BB4B4C95}" srcOrd="1" destOrd="0" presId="urn:microsoft.com/office/officeart/2016/7/layout/LinearBlockProcessNumbered"/>
    <dgm:cxn modelId="{665F92A0-9D60-469A-98A2-C4CA114EC3B7}" srcId="{040B4CEE-0024-4715-9FF5-DCFA634125B1}" destId="{EF25778D-C7F3-42E9-9AAC-1AD181A6CCEF}" srcOrd="3" destOrd="0" parTransId="{D4B19420-DC1D-4723-AFC3-3B9C403F3B65}" sibTransId="{2EF9EC1A-70BA-49A5-A99F-61F52BAE8D22}"/>
    <dgm:cxn modelId="{037CF7A0-99F3-4BA9-8344-D7C64CC9DD54}" srcId="{040B4CEE-0024-4715-9FF5-DCFA634125B1}" destId="{10254367-2CC3-4C79-B582-2BC432340838}" srcOrd="2" destOrd="0" parTransId="{36C4DE02-930F-4D39-9479-9B8246446544}" sibTransId="{52D852CB-7835-4C51-84B8-76D2B9695771}"/>
    <dgm:cxn modelId="{FD6567AA-E482-460C-B786-584E11DEDDFC}" type="presOf" srcId="{10254367-2CC3-4C79-B582-2BC432340838}" destId="{4BBEDB92-C9D7-4B26-8065-4EA5D89C72E1}" srcOrd="1" destOrd="0" presId="urn:microsoft.com/office/officeart/2016/7/layout/LinearBlockProcessNumbered"/>
    <dgm:cxn modelId="{7CC786B9-D92B-4138-B755-2BBA908A1FB5}" type="presOf" srcId="{040B4CEE-0024-4715-9FF5-DCFA634125B1}" destId="{7BC4D3D6-1F45-4F60-BA70-109B2D092320}" srcOrd="0" destOrd="0" presId="urn:microsoft.com/office/officeart/2016/7/layout/LinearBlockProcessNumbered"/>
    <dgm:cxn modelId="{5313C2CB-F945-43DC-A0DE-3265629A1532}" type="presOf" srcId="{BC3D17ED-EDE4-4C39-9E24-61D95242CE2A}" destId="{0542AA43-062E-4D23-B704-BDC3FA4B6343}" srcOrd="0" destOrd="0" presId="urn:microsoft.com/office/officeart/2016/7/layout/LinearBlockProcessNumbered"/>
    <dgm:cxn modelId="{670245D7-39F2-4699-A423-E1318AA1C81A}" type="presOf" srcId="{62F0E028-05B8-4B18-B6CF-82AD2A309355}" destId="{25F5F7D3-BD1C-4661-BA0C-730875A42C91}" srcOrd="0" destOrd="0" presId="urn:microsoft.com/office/officeart/2016/7/layout/LinearBlockProcessNumbered"/>
    <dgm:cxn modelId="{5D4C23E0-8FB2-4A78-ACC1-B71AF377D6BD}" srcId="{040B4CEE-0024-4715-9FF5-DCFA634125B1}" destId="{E65804A4-672F-4298-BAE1-0F6F4ED8DC54}" srcOrd="0" destOrd="0" parTransId="{D18CFA8F-2C91-4CFF-80C1-9E0A4110F480}" sibTransId="{BC3D17ED-EDE4-4C39-9E24-61D95242CE2A}"/>
    <dgm:cxn modelId="{11635DE7-2F81-463F-9BC1-C170A0C96D0D}" type="presOf" srcId="{E65804A4-672F-4298-BAE1-0F6F4ED8DC54}" destId="{E0151A80-761A-47A9-9423-E2B588074222}" srcOrd="0" destOrd="0" presId="urn:microsoft.com/office/officeart/2016/7/layout/LinearBlockProcessNumbered"/>
    <dgm:cxn modelId="{7A97EAF1-80C7-4268-BEA2-5DEE75516771}" type="presOf" srcId="{2EF9EC1A-70BA-49A5-A99F-61F52BAE8D22}" destId="{E38B70DD-8E67-4B8F-993F-06BE74E39A8D}" srcOrd="0" destOrd="0" presId="urn:microsoft.com/office/officeart/2016/7/layout/LinearBlockProcessNumbered"/>
    <dgm:cxn modelId="{681538F3-84C7-4C2F-A655-4F811ECED5FB}" type="presOf" srcId="{E65804A4-672F-4298-BAE1-0F6F4ED8DC54}" destId="{76A01420-5919-410C-B8B5-8D719E9E0248}" srcOrd="1" destOrd="0" presId="urn:microsoft.com/office/officeart/2016/7/layout/LinearBlockProcessNumbered"/>
    <dgm:cxn modelId="{58C06CAC-F25B-4F6B-A837-2F86518A2F15}" type="presParOf" srcId="{7BC4D3D6-1F45-4F60-BA70-109B2D092320}" destId="{8DA06C5A-BEDE-4830-AB96-392875EBCB71}" srcOrd="0" destOrd="0" presId="urn:microsoft.com/office/officeart/2016/7/layout/LinearBlockProcessNumbered"/>
    <dgm:cxn modelId="{742CDEDE-0C87-4F87-BD2A-3CCFA8FBCF52}" type="presParOf" srcId="{8DA06C5A-BEDE-4830-AB96-392875EBCB71}" destId="{E0151A80-761A-47A9-9423-E2B588074222}" srcOrd="0" destOrd="0" presId="urn:microsoft.com/office/officeart/2016/7/layout/LinearBlockProcessNumbered"/>
    <dgm:cxn modelId="{EF0CCD2B-2AF7-47FB-9298-070469E24B13}" type="presParOf" srcId="{8DA06C5A-BEDE-4830-AB96-392875EBCB71}" destId="{0542AA43-062E-4D23-B704-BDC3FA4B6343}" srcOrd="1" destOrd="0" presId="urn:microsoft.com/office/officeart/2016/7/layout/LinearBlockProcessNumbered"/>
    <dgm:cxn modelId="{BC742B90-2003-4B12-BE9E-EBF066C8FFCC}" type="presParOf" srcId="{8DA06C5A-BEDE-4830-AB96-392875EBCB71}" destId="{76A01420-5919-410C-B8B5-8D719E9E0248}" srcOrd="2" destOrd="0" presId="urn:microsoft.com/office/officeart/2016/7/layout/LinearBlockProcessNumbered"/>
    <dgm:cxn modelId="{B75C409B-314A-4DB5-A32F-B63626614FC2}" type="presParOf" srcId="{7BC4D3D6-1F45-4F60-BA70-109B2D092320}" destId="{EFDA8013-C235-42DD-A1AF-EF8619CC2EB3}" srcOrd="1" destOrd="0" presId="urn:microsoft.com/office/officeart/2016/7/layout/LinearBlockProcessNumbered"/>
    <dgm:cxn modelId="{148857A2-B216-4FC6-A87F-55B0D5A3E7DA}" type="presParOf" srcId="{7BC4D3D6-1F45-4F60-BA70-109B2D092320}" destId="{3E6904B4-3B78-44AA-AF62-3942A67D500C}" srcOrd="2" destOrd="0" presId="urn:microsoft.com/office/officeart/2016/7/layout/LinearBlockProcessNumbered"/>
    <dgm:cxn modelId="{FA00A1A9-91C5-42FB-99F2-250295BECE90}" type="presParOf" srcId="{3E6904B4-3B78-44AA-AF62-3942A67D500C}" destId="{FA906092-73C3-4FCD-BFB2-3E2B37E5C236}" srcOrd="0" destOrd="0" presId="urn:microsoft.com/office/officeart/2016/7/layout/LinearBlockProcessNumbered"/>
    <dgm:cxn modelId="{87BF5B3F-444B-45B0-9CB1-56FAACF15195}" type="presParOf" srcId="{3E6904B4-3B78-44AA-AF62-3942A67D500C}" destId="{25F5F7D3-BD1C-4661-BA0C-730875A42C91}" srcOrd="1" destOrd="0" presId="urn:microsoft.com/office/officeart/2016/7/layout/LinearBlockProcessNumbered"/>
    <dgm:cxn modelId="{5A950E30-7FBA-478E-BD5F-F55FC4C3DEDD}" type="presParOf" srcId="{3E6904B4-3B78-44AA-AF62-3942A67D500C}" destId="{BB7D8577-7931-4C7E-B0C4-0507F5465673}" srcOrd="2" destOrd="0" presId="urn:microsoft.com/office/officeart/2016/7/layout/LinearBlockProcessNumbered"/>
    <dgm:cxn modelId="{67B1E03C-2AD5-4A5E-A4BA-4086E5BE3D21}" type="presParOf" srcId="{7BC4D3D6-1F45-4F60-BA70-109B2D092320}" destId="{5B74ACB8-5259-4096-B6FF-7865DDA2FC06}" srcOrd="3" destOrd="0" presId="urn:microsoft.com/office/officeart/2016/7/layout/LinearBlockProcessNumbered"/>
    <dgm:cxn modelId="{175AC6C9-B244-4550-A702-388C6EBB8F19}" type="presParOf" srcId="{7BC4D3D6-1F45-4F60-BA70-109B2D092320}" destId="{A0C87023-6745-496B-A413-022324FC93C0}" srcOrd="4" destOrd="0" presId="urn:microsoft.com/office/officeart/2016/7/layout/LinearBlockProcessNumbered"/>
    <dgm:cxn modelId="{98B4DD4B-FFE1-4CCA-9049-955A8C81C884}" type="presParOf" srcId="{A0C87023-6745-496B-A413-022324FC93C0}" destId="{3C238D63-A2F5-4B36-9E75-C784094887F0}" srcOrd="0" destOrd="0" presId="urn:microsoft.com/office/officeart/2016/7/layout/LinearBlockProcessNumbered"/>
    <dgm:cxn modelId="{CECF07F5-C809-48D1-8C3A-D422A7B23C26}" type="presParOf" srcId="{A0C87023-6745-496B-A413-022324FC93C0}" destId="{296E54A9-F415-445C-9B94-BC02CC151D26}" srcOrd="1" destOrd="0" presId="urn:microsoft.com/office/officeart/2016/7/layout/LinearBlockProcessNumbered"/>
    <dgm:cxn modelId="{AE89ECDD-51C9-418F-8DC8-FB88C9AB6BC0}" type="presParOf" srcId="{A0C87023-6745-496B-A413-022324FC93C0}" destId="{4BBEDB92-C9D7-4B26-8065-4EA5D89C72E1}" srcOrd="2" destOrd="0" presId="urn:microsoft.com/office/officeart/2016/7/layout/LinearBlockProcessNumbered"/>
    <dgm:cxn modelId="{2E3F5E6F-8B0D-48EA-95A7-B292955D6C39}" type="presParOf" srcId="{7BC4D3D6-1F45-4F60-BA70-109B2D092320}" destId="{EC5D8E59-F326-493B-A1D3-A383E0CEFACA}" srcOrd="5" destOrd="0" presId="urn:microsoft.com/office/officeart/2016/7/layout/LinearBlockProcessNumbered"/>
    <dgm:cxn modelId="{8D69368B-CB86-42EF-AC78-129F7CB7B6E2}" type="presParOf" srcId="{7BC4D3D6-1F45-4F60-BA70-109B2D092320}" destId="{D8CE5EC8-AB53-469D-9F89-318066FEF05D}" srcOrd="6" destOrd="0" presId="urn:microsoft.com/office/officeart/2016/7/layout/LinearBlockProcessNumbered"/>
    <dgm:cxn modelId="{A1B0D8DD-1A10-44A9-8514-8E7A6B58F3B4}" type="presParOf" srcId="{D8CE5EC8-AB53-469D-9F89-318066FEF05D}" destId="{29834954-62C6-40D8-8516-152D8B653712}" srcOrd="0" destOrd="0" presId="urn:microsoft.com/office/officeart/2016/7/layout/LinearBlockProcessNumbered"/>
    <dgm:cxn modelId="{61ECD9DD-67E0-44C0-957C-56823FF4AA37}" type="presParOf" srcId="{D8CE5EC8-AB53-469D-9F89-318066FEF05D}" destId="{E38B70DD-8E67-4B8F-993F-06BE74E39A8D}" srcOrd="1" destOrd="0" presId="urn:microsoft.com/office/officeart/2016/7/layout/LinearBlockProcessNumbered"/>
    <dgm:cxn modelId="{8FB5749A-34C6-4E6D-A2A5-78D1A2DC4052}" type="presParOf" srcId="{D8CE5EC8-AB53-469D-9F89-318066FEF05D}" destId="{E2C02AF1-917A-4C3E-981A-D959BB4B4C9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58F8F-CE8A-4150-AC5C-90421A546B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5F5ACA-DB5A-412D-ADCE-788F98C8B4D4}">
      <dgm:prSet/>
      <dgm:spPr/>
      <dgm:t>
        <a:bodyPr/>
        <a:lstStyle/>
        <a:p>
          <a:r>
            <a:rPr lang="de-AT"/>
            <a:t>Vorteile:</a:t>
          </a:r>
          <a:endParaRPr lang="en-US"/>
        </a:p>
      </dgm:t>
    </dgm:pt>
    <dgm:pt modelId="{2EF9F2B5-E1B1-4655-8D4D-D75E376BDD3F}" type="parTrans" cxnId="{26CDDC1A-0E40-41E9-B2BC-A58059714141}">
      <dgm:prSet/>
      <dgm:spPr/>
      <dgm:t>
        <a:bodyPr/>
        <a:lstStyle/>
        <a:p>
          <a:endParaRPr lang="en-US"/>
        </a:p>
      </dgm:t>
    </dgm:pt>
    <dgm:pt modelId="{2D1AE7DD-E783-4B30-942C-97C99188D73A}" type="sibTrans" cxnId="{26CDDC1A-0E40-41E9-B2BC-A58059714141}">
      <dgm:prSet/>
      <dgm:spPr/>
      <dgm:t>
        <a:bodyPr/>
        <a:lstStyle/>
        <a:p>
          <a:endParaRPr lang="en-US"/>
        </a:p>
      </dgm:t>
    </dgm:pt>
    <dgm:pt modelId="{B2DD4FAC-B7ED-49CB-8C62-00A022E00A33}">
      <dgm:prSet/>
      <dgm:spPr/>
      <dgm:t>
        <a:bodyPr/>
        <a:lstStyle/>
        <a:p>
          <a:r>
            <a:rPr lang="de-AT"/>
            <a:t>Hohe Geschwindigkeit</a:t>
          </a:r>
          <a:endParaRPr lang="en-US"/>
        </a:p>
      </dgm:t>
    </dgm:pt>
    <dgm:pt modelId="{C0EEEE92-9CF2-4E64-A08E-8F79B709F1E0}" type="parTrans" cxnId="{801EB244-BEF2-415E-BAA6-1E8581EC15EB}">
      <dgm:prSet/>
      <dgm:spPr/>
      <dgm:t>
        <a:bodyPr/>
        <a:lstStyle/>
        <a:p>
          <a:endParaRPr lang="en-US"/>
        </a:p>
      </dgm:t>
    </dgm:pt>
    <dgm:pt modelId="{AE12D8CA-E6C0-4D78-8D57-68B08E4CDFC0}" type="sibTrans" cxnId="{801EB244-BEF2-415E-BAA6-1E8581EC15EB}">
      <dgm:prSet/>
      <dgm:spPr/>
      <dgm:t>
        <a:bodyPr/>
        <a:lstStyle/>
        <a:p>
          <a:endParaRPr lang="en-US"/>
        </a:p>
      </dgm:t>
    </dgm:pt>
    <dgm:pt modelId="{ABF085DB-E3A5-4AA0-AF85-3768F5CA9DB1}">
      <dgm:prSet/>
      <dgm:spPr/>
      <dgm:t>
        <a:bodyPr/>
        <a:lstStyle/>
        <a:p>
          <a:r>
            <a:rPr lang="de-AT"/>
            <a:t>Effiziente Nutzung von Ressourcen</a:t>
          </a:r>
          <a:endParaRPr lang="en-US"/>
        </a:p>
      </dgm:t>
    </dgm:pt>
    <dgm:pt modelId="{6AE9F1B2-EE31-4B66-B722-8EBD827F2DE7}" type="parTrans" cxnId="{372A97BB-BAFF-4A9D-9BAC-9512FFF76A73}">
      <dgm:prSet/>
      <dgm:spPr/>
      <dgm:t>
        <a:bodyPr/>
        <a:lstStyle/>
        <a:p>
          <a:endParaRPr lang="en-US"/>
        </a:p>
      </dgm:t>
    </dgm:pt>
    <dgm:pt modelId="{B2C7E5EA-7532-43D9-8A39-510298D23412}" type="sibTrans" cxnId="{372A97BB-BAFF-4A9D-9BAC-9512FFF76A73}">
      <dgm:prSet/>
      <dgm:spPr/>
      <dgm:t>
        <a:bodyPr/>
        <a:lstStyle/>
        <a:p>
          <a:endParaRPr lang="en-US"/>
        </a:p>
      </dgm:t>
    </dgm:pt>
    <dgm:pt modelId="{C863730C-7348-4A1E-BA1C-D67F217A52A9}">
      <dgm:prSet/>
      <dgm:spPr/>
      <dgm:t>
        <a:bodyPr/>
        <a:lstStyle/>
        <a:p>
          <a:r>
            <a:rPr lang="de-AT"/>
            <a:t>Gute Balance zwischen Geschwindigkeiten und Genauigkeit</a:t>
          </a:r>
          <a:endParaRPr lang="en-US"/>
        </a:p>
      </dgm:t>
    </dgm:pt>
    <dgm:pt modelId="{B88C50DA-9F49-407A-BA18-226BC37DA19D}" type="parTrans" cxnId="{128AE8F5-74AA-44FB-91E5-FFD556D0F368}">
      <dgm:prSet/>
      <dgm:spPr/>
      <dgm:t>
        <a:bodyPr/>
        <a:lstStyle/>
        <a:p>
          <a:endParaRPr lang="en-US"/>
        </a:p>
      </dgm:t>
    </dgm:pt>
    <dgm:pt modelId="{7166F1B4-6A7F-48C2-B1AE-BFE0F720198A}" type="sibTrans" cxnId="{128AE8F5-74AA-44FB-91E5-FFD556D0F368}">
      <dgm:prSet/>
      <dgm:spPr/>
      <dgm:t>
        <a:bodyPr/>
        <a:lstStyle/>
        <a:p>
          <a:endParaRPr lang="en-US"/>
        </a:p>
      </dgm:t>
    </dgm:pt>
    <dgm:pt modelId="{CC2A77DC-0BB3-4B34-BE50-8027E9FC6286}">
      <dgm:prSet/>
      <dgm:spPr/>
      <dgm:t>
        <a:bodyPr/>
        <a:lstStyle/>
        <a:p>
          <a:r>
            <a:rPr lang="de-AT"/>
            <a:t>Vielseitigkeit</a:t>
          </a:r>
          <a:endParaRPr lang="en-US"/>
        </a:p>
      </dgm:t>
    </dgm:pt>
    <dgm:pt modelId="{5879C829-C850-40B5-A014-709176588D99}" type="parTrans" cxnId="{FA477FEF-4042-44D8-92CA-9599B2630FFF}">
      <dgm:prSet/>
      <dgm:spPr/>
      <dgm:t>
        <a:bodyPr/>
        <a:lstStyle/>
        <a:p>
          <a:endParaRPr lang="en-US"/>
        </a:p>
      </dgm:t>
    </dgm:pt>
    <dgm:pt modelId="{C77E61FC-A55E-4744-B27F-55FBF609341F}" type="sibTrans" cxnId="{FA477FEF-4042-44D8-92CA-9599B2630FFF}">
      <dgm:prSet/>
      <dgm:spPr/>
      <dgm:t>
        <a:bodyPr/>
        <a:lstStyle/>
        <a:p>
          <a:endParaRPr lang="en-US"/>
        </a:p>
      </dgm:t>
    </dgm:pt>
    <dgm:pt modelId="{2D5FF87C-9683-45B3-B6D9-0C931AA037C2}">
      <dgm:prSet/>
      <dgm:spPr/>
      <dgm:t>
        <a:bodyPr/>
        <a:lstStyle/>
        <a:p>
          <a:r>
            <a:rPr lang="de-AT"/>
            <a:t>Nachteile:</a:t>
          </a:r>
          <a:endParaRPr lang="en-US"/>
        </a:p>
      </dgm:t>
    </dgm:pt>
    <dgm:pt modelId="{A4615607-17C4-4EB1-89BA-D48D11C170EB}" type="parTrans" cxnId="{F44756D1-3088-4006-933A-A0CCBD4A7495}">
      <dgm:prSet/>
      <dgm:spPr/>
      <dgm:t>
        <a:bodyPr/>
        <a:lstStyle/>
        <a:p>
          <a:endParaRPr lang="en-US"/>
        </a:p>
      </dgm:t>
    </dgm:pt>
    <dgm:pt modelId="{456CE085-9D67-4D25-B90F-C2D459DD5BA3}" type="sibTrans" cxnId="{F44756D1-3088-4006-933A-A0CCBD4A7495}">
      <dgm:prSet/>
      <dgm:spPr/>
      <dgm:t>
        <a:bodyPr/>
        <a:lstStyle/>
        <a:p>
          <a:endParaRPr lang="en-US"/>
        </a:p>
      </dgm:t>
    </dgm:pt>
    <dgm:pt modelId="{AF3C63F8-7A20-4215-8F74-3460EF7C2CCD}">
      <dgm:prSet/>
      <dgm:spPr/>
      <dgm:t>
        <a:bodyPr/>
        <a:lstStyle/>
        <a:p>
          <a:r>
            <a:rPr lang="de-DE"/>
            <a:t>Geringe Detailgenauigkeit</a:t>
          </a:r>
          <a:endParaRPr lang="en-US"/>
        </a:p>
      </dgm:t>
    </dgm:pt>
    <dgm:pt modelId="{54C8A990-8D3F-4DB8-B172-2E62279C77A1}" type="parTrans" cxnId="{B334BA7C-4ED9-425F-9047-CF10079BBB45}">
      <dgm:prSet/>
      <dgm:spPr/>
      <dgm:t>
        <a:bodyPr/>
        <a:lstStyle/>
        <a:p>
          <a:endParaRPr lang="en-US"/>
        </a:p>
      </dgm:t>
    </dgm:pt>
    <dgm:pt modelId="{53FFCDAD-AFCE-4357-A854-717B76584DE4}" type="sibTrans" cxnId="{B334BA7C-4ED9-425F-9047-CF10079BBB45}">
      <dgm:prSet/>
      <dgm:spPr/>
      <dgm:t>
        <a:bodyPr/>
        <a:lstStyle/>
        <a:p>
          <a:endParaRPr lang="en-US"/>
        </a:p>
      </dgm:t>
    </dgm:pt>
    <dgm:pt modelId="{8B88996D-201E-4600-BF61-E2B6D2799511}">
      <dgm:prSet/>
      <dgm:spPr/>
      <dgm:t>
        <a:bodyPr/>
        <a:lstStyle/>
        <a:p>
          <a:r>
            <a:rPr lang="de-DE"/>
            <a:t>Abhängigkeit von Trainingsdaten</a:t>
          </a:r>
          <a:endParaRPr lang="en-US"/>
        </a:p>
      </dgm:t>
    </dgm:pt>
    <dgm:pt modelId="{09C4DF29-65F0-4F96-9798-5150108BEA17}" type="parTrans" cxnId="{C5A4BB77-6281-443D-987C-6A61D53D37D6}">
      <dgm:prSet/>
      <dgm:spPr/>
      <dgm:t>
        <a:bodyPr/>
        <a:lstStyle/>
        <a:p>
          <a:endParaRPr lang="en-US"/>
        </a:p>
      </dgm:t>
    </dgm:pt>
    <dgm:pt modelId="{B1200E20-DA1E-4E4F-93F9-11FB02B57A66}" type="sibTrans" cxnId="{C5A4BB77-6281-443D-987C-6A61D53D37D6}">
      <dgm:prSet/>
      <dgm:spPr/>
      <dgm:t>
        <a:bodyPr/>
        <a:lstStyle/>
        <a:p>
          <a:endParaRPr lang="en-US"/>
        </a:p>
      </dgm:t>
    </dgm:pt>
    <dgm:pt modelId="{3CFB2728-DE6E-47FD-B9D0-5C320DB00EFD}" type="pres">
      <dgm:prSet presAssocID="{8F058F8F-CE8A-4150-AC5C-90421A546B89}" presName="linear" presStyleCnt="0">
        <dgm:presLayoutVars>
          <dgm:animLvl val="lvl"/>
          <dgm:resizeHandles val="exact"/>
        </dgm:presLayoutVars>
      </dgm:prSet>
      <dgm:spPr/>
    </dgm:pt>
    <dgm:pt modelId="{3202A400-B323-49E7-A246-83390CBDC7A0}" type="pres">
      <dgm:prSet presAssocID="{C15F5ACA-DB5A-412D-ADCE-788F98C8B4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A39B4D-70CF-4D6D-96EA-B06C1F355487}" type="pres">
      <dgm:prSet presAssocID="{C15F5ACA-DB5A-412D-ADCE-788F98C8B4D4}" presName="childText" presStyleLbl="revTx" presStyleIdx="0" presStyleCnt="2">
        <dgm:presLayoutVars>
          <dgm:bulletEnabled val="1"/>
        </dgm:presLayoutVars>
      </dgm:prSet>
      <dgm:spPr/>
    </dgm:pt>
    <dgm:pt modelId="{46BD8926-5F9B-4E8D-A307-4F1F94FAB983}" type="pres">
      <dgm:prSet presAssocID="{2D5FF87C-9683-45B3-B6D9-0C931AA037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DAD41D-482E-4F5B-9B2F-9A63AB585DCE}" type="pres">
      <dgm:prSet presAssocID="{2D5FF87C-9683-45B3-B6D9-0C931AA037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CDDC1A-0E40-41E9-B2BC-A58059714141}" srcId="{8F058F8F-CE8A-4150-AC5C-90421A546B89}" destId="{C15F5ACA-DB5A-412D-ADCE-788F98C8B4D4}" srcOrd="0" destOrd="0" parTransId="{2EF9F2B5-E1B1-4655-8D4D-D75E376BDD3F}" sibTransId="{2D1AE7DD-E783-4B30-942C-97C99188D73A}"/>
    <dgm:cxn modelId="{0DBAC72A-C54D-4DD2-B704-4A725E19A3CB}" type="presOf" srcId="{AF3C63F8-7A20-4215-8F74-3460EF7C2CCD}" destId="{DEDAD41D-482E-4F5B-9B2F-9A63AB585DCE}" srcOrd="0" destOrd="0" presId="urn:microsoft.com/office/officeart/2005/8/layout/vList2"/>
    <dgm:cxn modelId="{801EB244-BEF2-415E-BAA6-1E8581EC15EB}" srcId="{C15F5ACA-DB5A-412D-ADCE-788F98C8B4D4}" destId="{B2DD4FAC-B7ED-49CB-8C62-00A022E00A33}" srcOrd="0" destOrd="0" parTransId="{C0EEEE92-9CF2-4E64-A08E-8F79B709F1E0}" sibTransId="{AE12D8CA-E6C0-4D78-8D57-68B08E4CDFC0}"/>
    <dgm:cxn modelId="{8A20B765-543A-4116-A116-8FE102D077BA}" type="presOf" srcId="{8F058F8F-CE8A-4150-AC5C-90421A546B89}" destId="{3CFB2728-DE6E-47FD-B9D0-5C320DB00EFD}" srcOrd="0" destOrd="0" presId="urn:microsoft.com/office/officeart/2005/8/layout/vList2"/>
    <dgm:cxn modelId="{9327F553-E3CF-4D13-9EF5-51AC709BF2E0}" type="presOf" srcId="{CC2A77DC-0BB3-4B34-BE50-8027E9FC6286}" destId="{6EA39B4D-70CF-4D6D-96EA-B06C1F355487}" srcOrd="0" destOrd="3" presId="urn:microsoft.com/office/officeart/2005/8/layout/vList2"/>
    <dgm:cxn modelId="{C5A4BB77-6281-443D-987C-6A61D53D37D6}" srcId="{2D5FF87C-9683-45B3-B6D9-0C931AA037C2}" destId="{8B88996D-201E-4600-BF61-E2B6D2799511}" srcOrd="1" destOrd="0" parTransId="{09C4DF29-65F0-4F96-9798-5150108BEA17}" sibTransId="{B1200E20-DA1E-4E4F-93F9-11FB02B57A66}"/>
    <dgm:cxn modelId="{ECDA9B7C-0BE7-4F6C-B59D-4259FA4BECAA}" type="presOf" srcId="{ABF085DB-E3A5-4AA0-AF85-3768F5CA9DB1}" destId="{6EA39B4D-70CF-4D6D-96EA-B06C1F355487}" srcOrd="0" destOrd="1" presId="urn:microsoft.com/office/officeart/2005/8/layout/vList2"/>
    <dgm:cxn modelId="{B334BA7C-4ED9-425F-9047-CF10079BBB45}" srcId="{2D5FF87C-9683-45B3-B6D9-0C931AA037C2}" destId="{AF3C63F8-7A20-4215-8F74-3460EF7C2CCD}" srcOrd="0" destOrd="0" parTransId="{54C8A990-8D3F-4DB8-B172-2E62279C77A1}" sibTransId="{53FFCDAD-AFCE-4357-A854-717B76584DE4}"/>
    <dgm:cxn modelId="{F80332A8-3327-461E-B753-9790D2C590EC}" type="presOf" srcId="{B2DD4FAC-B7ED-49CB-8C62-00A022E00A33}" destId="{6EA39B4D-70CF-4D6D-96EA-B06C1F355487}" srcOrd="0" destOrd="0" presId="urn:microsoft.com/office/officeart/2005/8/layout/vList2"/>
    <dgm:cxn modelId="{BE2A0BB2-D25D-448D-BCAF-69BFF05BFBCB}" type="presOf" srcId="{2D5FF87C-9683-45B3-B6D9-0C931AA037C2}" destId="{46BD8926-5F9B-4E8D-A307-4F1F94FAB983}" srcOrd="0" destOrd="0" presId="urn:microsoft.com/office/officeart/2005/8/layout/vList2"/>
    <dgm:cxn modelId="{6630CBB3-0CC9-47DE-B167-A523EF2B4202}" type="presOf" srcId="{C863730C-7348-4A1E-BA1C-D67F217A52A9}" destId="{6EA39B4D-70CF-4D6D-96EA-B06C1F355487}" srcOrd="0" destOrd="2" presId="urn:microsoft.com/office/officeart/2005/8/layout/vList2"/>
    <dgm:cxn modelId="{5972BFB4-6120-4BED-8F7B-3A4E40DDF166}" type="presOf" srcId="{C15F5ACA-DB5A-412D-ADCE-788F98C8B4D4}" destId="{3202A400-B323-49E7-A246-83390CBDC7A0}" srcOrd="0" destOrd="0" presId="urn:microsoft.com/office/officeart/2005/8/layout/vList2"/>
    <dgm:cxn modelId="{372A97BB-BAFF-4A9D-9BAC-9512FFF76A73}" srcId="{C15F5ACA-DB5A-412D-ADCE-788F98C8B4D4}" destId="{ABF085DB-E3A5-4AA0-AF85-3768F5CA9DB1}" srcOrd="1" destOrd="0" parTransId="{6AE9F1B2-EE31-4B66-B722-8EBD827F2DE7}" sibTransId="{B2C7E5EA-7532-43D9-8A39-510298D23412}"/>
    <dgm:cxn modelId="{F44756D1-3088-4006-933A-A0CCBD4A7495}" srcId="{8F058F8F-CE8A-4150-AC5C-90421A546B89}" destId="{2D5FF87C-9683-45B3-B6D9-0C931AA037C2}" srcOrd="1" destOrd="0" parTransId="{A4615607-17C4-4EB1-89BA-D48D11C170EB}" sibTransId="{456CE085-9D67-4D25-B90F-C2D459DD5BA3}"/>
    <dgm:cxn modelId="{DE3BA9D6-BFA4-4554-B457-D7BA8670727B}" type="presOf" srcId="{8B88996D-201E-4600-BF61-E2B6D2799511}" destId="{DEDAD41D-482E-4F5B-9B2F-9A63AB585DCE}" srcOrd="0" destOrd="1" presId="urn:microsoft.com/office/officeart/2005/8/layout/vList2"/>
    <dgm:cxn modelId="{FA477FEF-4042-44D8-92CA-9599B2630FFF}" srcId="{C15F5ACA-DB5A-412D-ADCE-788F98C8B4D4}" destId="{CC2A77DC-0BB3-4B34-BE50-8027E9FC6286}" srcOrd="3" destOrd="0" parTransId="{5879C829-C850-40B5-A014-709176588D99}" sibTransId="{C77E61FC-A55E-4744-B27F-55FBF609341F}"/>
    <dgm:cxn modelId="{128AE8F5-74AA-44FB-91E5-FFD556D0F368}" srcId="{C15F5ACA-DB5A-412D-ADCE-788F98C8B4D4}" destId="{C863730C-7348-4A1E-BA1C-D67F217A52A9}" srcOrd="2" destOrd="0" parTransId="{B88C50DA-9F49-407A-BA18-226BC37DA19D}" sibTransId="{7166F1B4-6A7F-48C2-B1AE-BFE0F720198A}"/>
    <dgm:cxn modelId="{6D745898-3504-4F67-AE3F-6B18FCAC6B58}" type="presParOf" srcId="{3CFB2728-DE6E-47FD-B9D0-5C320DB00EFD}" destId="{3202A400-B323-49E7-A246-83390CBDC7A0}" srcOrd="0" destOrd="0" presId="urn:microsoft.com/office/officeart/2005/8/layout/vList2"/>
    <dgm:cxn modelId="{D4C9C6CB-72AA-423F-8B58-ACBF6C39A297}" type="presParOf" srcId="{3CFB2728-DE6E-47FD-B9D0-5C320DB00EFD}" destId="{6EA39B4D-70CF-4D6D-96EA-B06C1F355487}" srcOrd="1" destOrd="0" presId="urn:microsoft.com/office/officeart/2005/8/layout/vList2"/>
    <dgm:cxn modelId="{D5866BBE-7CDB-4E5B-813A-22AE9A242686}" type="presParOf" srcId="{3CFB2728-DE6E-47FD-B9D0-5C320DB00EFD}" destId="{46BD8926-5F9B-4E8D-A307-4F1F94FAB983}" srcOrd="2" destOrd="0" presId="urn:microsoft.com/office/officeart/2005/8/layout/vList2"/>
    <dgm:cxn modelId="{DFEC1D48-7285-44B4-B84E-61B2369866F9}" type="presParOf" srcId="{3CFB2728-DE6E-47FD-B9D0-5C320DB00EFD}" destId="{DEDAD41D-482E-4F5B-9B2F-9A63AB585D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7A14-7FE6-4F2E-9F3C-760328F64E01}">
      <dsp:nvSpPr>
        <dsp:cNvPr id="0" name=""/>
        <dsp:cNvSpPr/>
      </dsp:nvSpPr>
      <dsp:spPr>
        <a:xfrm>
          <a:off x="0" y="7710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1. Eingabeverarbeitung</a:t>
          </a:r>
          <a:endParaRPr lang="en-US" sz="2700" kern="1200"/>
        </a:p>
      </dsp:txBody>
      <dsp:txXfrm>
        <a:off x="31613" y="39323"/>
        <a:ext cx="10261774" cy="584369"/>
      </dsp:txXfrm>
    </dsp:sp>
    <dsp:sp modelId="{E66C836E-5EFE-487F-966F-C03E17863D8B}">
      <dsp:nvSpPr>
        <dsp:cNvPr id="0" name=""/>
        <dsp:cNvSpPr/>
      </dsp:nvSpPr>
      <dsp:spPr>
        <a:xfrm>
          <a:off x="0" y="733065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2. Merkmalsextraktion</a:t>
          </a:r>
          <a:endParaRPr lang="en-US" sz="2700" kern="1200"/>
        </a:p>
      </dsp:txBody>
      <dsp:txXfrm>
        <a:off x="31613" y="764678"/>
        <a:ext cx="10261774" cy="584369"/>
      </dsp:txXfrm>
    </dsp:sp>
    <dsp:sp modelId="{28CA79CD-6D8D-4632-A593-EC7840564047}">
      <dsp:nvSpPr>
        <dsp:cNvPr id="0" name=""/>
        <dsp:cNvSpPr/>
      </dsp:nvSpPr>
      <dsp:spPr>
        <a:xfrm>
          <a:off x="0" y="1458420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3. Vorhersage von Begrenzungsrahmen</a:t>
          </a:r>
          <a:endParaRPr lang="en-US" sz="2700" kern="1200"/>
        </a:p>
      </dsp:txBody>
      <dsp:txXfrm>
        <a:off x="31613" y="1490033"/>
        <a:ext cx="10261774" cy="584369"/>
      </dsp:txXfrm>
    </dsp:sp>
    <dsp:sp modelId="{4AFEE496-B2B8-4FC8-98A2-E6668AEEC1EA}">
      <dsp:nvSpPr>
        <dsp:cNvPr id="0" name=""/>
        <dsp:cNvSpPr/>
      </dsp:nvSpPr>
      <dsp:spPr>
        <a:xfrm>
          <a:off x="0" y="2183775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4. Klassenvorhersage</a:t>
          </a:r>
          <a:endParaRPr lang="en-US" sz="2700" kern="1200"/>
        </a:p>
      </dsp:txBody>
      <dsp:txXfrm>
        <a:off x="31613" y="2215388"/>
        <a:ext cx="10261774" cy="584369"/>
      </dsp:txXfrm>
    </dsp:sp>
    <dsp:sp modelId="{3C584323-704C-43E6-872F-E6099E80AF48}">
      <dsp:nvSpPr>
        <dsp:cNvPr id="0" name=""/>
        <dsp:cNvSpPr/>
      </dsp:nvSpPr>
      <dsp:spPr>
        <a:xfrm>
          <a:off x="0" y="2909130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5. Nachbearbeitung</a:t>
          </a:r>
          <a:endParaRPr lang="en-US" sz="2700" kern="1200"/>
        </a:p>
      </dsp:txBody>
      <dsp:txXfrm>
        <a:off x="31613" y="2940743"/>
        <a:ext cx="102617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51A80-761A-47A9-9423-E2B588074222}">
      <dsp:nvSpPr>
        <dsp:cNvPr id="0" name=""/>
        <dsp:cNvSpPr/>
      </dsp:nvSpPr>
      <dsp:spPr>
        <a:xfrm>
          <a:off x="201" y="167602"/>
          <a:ext cx="2435069" cy="29220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0" rIns="2405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Yolov8-Tiny</a:t>
          </a:r>
          <a:endParaRPr lang="en-US" sz="2600" kern="1200"/>
        </a:p>
      </dsp:txBody>
      <dsp:txXfrm>
        <a:off x="201" y="1336435"/>
        <a:ext cx="2435069" cy="1753250"/>
      </dsp:txXfrm>
    </dsp:sp>
    <dsp:sp modelId="{0542AA43-062E-4D23-B704-BDC3FA4B6343}">
      <dsp:nvSpPr>
        <dsp:cNvPr id="0" name=""/>
        <dsp:cNvSpPr/>
      </dsp:nvSpPr>
      <dsp:spPr>
        <a:xfrm>
          <a:off x="201" y="167602"/>
          <a:ext cx="2435069" cy="11688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165100" rIns="24053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1" y="167602"/>
        <a:ext cx="2435069" cy="1168833"/>
      </dsp:txXfrm>
    </dsp:sp>
    <dsp:sp modelId="{FA906092-73C3-4FCD-BFB2-3E2B37E5C236}">
      <dsp:nvSpPr>
        <dsp:cNvPr id="0" name=""/>
        <dsp:cNvSpPr/>
      </dsp:nvSpPr>
      <dsp:spPr>
        <a:xfrm>
          <a:off x="2630077" y="167602"/>
          <a:ext cx="2435069" cy="2922083"/>
        </a:xfrm>
        <a:prstGeom prst="rect">
          <a:avLst/>
        </a:prstGeom>
        <a:solidFill>
          <a:schemeClr val="accent5">
            <a:hueOff val="-505421"/>
            <a:satOff val="1178"/>
            <a:lumOff val="-980"/>
            <a:alphaOff val="0"/>
          </a:schemeClr>
        </a:solidFill>
        <a:ln w="12700" cap="flat" cmpd="sng" algn="ctr">
          <a:solidFill>
            <a:schemeClr val="accent5">
              <a:hueOff val="-505421"/>
              <a:satOff val="1178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0" rIns="2405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Yolov8-SPP</a:t>
          </a:r>
          <a:endParaRPr lang="en-US" sz="2600" kern="1200"/>
        </a:p>
      </dsp:txBody>
      <dsp:txXfrm>
        <a:off x="2630077" y="1336435"/>
        <a:ext cx="2435069" cy="1753250"/>
      </dsp:txXfrm>
    </dsp:sp>
    <dsp:sp modelId="{25F5F7D3-BD1C-4661-BA0C-730875A42C91}">
      <dsp:nvSpPr>
        <dsp:cNvPr id="0" name=""/>
        <dsp:cNvSpPr/>
      </dsp:nvSpPr>
      <dsp:spPr>
        <a:xfrm>
          <a:off x="2630077" y="167602"/>
          <a:ext cx="2435069" cy="11688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165100" rIns="24053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0077" y="167602"/>
        <a:ext cx="2435069" cy="1168833"/>
      </dsp:txXfrm>
    </dsp:sp>
    <dsp:sp modelId="{3C238D63-A2F5-4B36-9E75-C784094887F0}">
      <dsp:nvSpPr>
        <dsp:cNvPr id="0" name=""/>
        <dsp:cNvSpPr/>
      </dsp:nvSpPr>
      <dsp:spPr>
        <a:xfrm>
          <a:off x="5259952" y="167602"/>
          <a:ext cx="2435069" cy="2922083"/>
        </a:xfrm>
        <a:prstGeom prst="rect">
          <a:avLst/>
        </a:prstGeom>
        <a:solidFill>
          <a:schemeClr val="accent5">
            <a:hueOff val="-1010843"/>
            <a:satOff val="2356"/>
            <a:lumOff val="-1961"/>
            <a:alphaOff val="0"/>
          </a:schemeClr>
        </a:solidFill>
        <a:ln w="12700" cap="flat" cmpd="sng" algn="ctr">
          <a:solidFill>
            <a:schemeClr val="accent5">
              <a:hueOff val="-1010843"/>
              <a:satOff val="2356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0" rIns="2405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Yolov8-CSPDarknet</a:t>
          </a:r>
          <a:endParaRPr lang="en-US" sz="2600" kern="1200"/>
        </a:p>
      </dsp:txBody>
      <dsp:txXfrm>
        <a:off x="5259952" y="1336435"/>
        <a:ext cx="2435069" cy="1753250"/>
      </dsp:txXfrm>
    </dsp:sp>
    <dsp:sp modelId="{296E54A9-F415-445C-9B94-BC02CC151D26}">
      <dsp:nvSpPr>
        <dsp:cNvPr id="0" name=""/>
        <dsp:cNvSpPr/>
      </dsp:nvSpPr>
      <dsp:spPr>
        <a:xfrm>
          <a:off x="5259952" y="167602"/>
          <a:ext cx="2435069" cy="11688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165100" rIns="24053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59952" y="167602"/>
        <a:ext cx="2435069" cy="1168833"/>
      </dsp:txXfrm>
    </dsp:sp>
    <dsp:sp modelId="{29834954-62C6-40D8-8516-152D8B653712}">
      <dsp:nvSpPr>
        <dsp:cNvPr id="0" name=""/>
        <dsp:cNvSpPr/>
      </dsp:nvSpPr>
      <dsp:spPr>
        <a:xfrm>
          <a:off x="7889828" y="167602"/>
          <a:ext cx="2435069" cy="2922083"/>
        </a:xfrm>
        <a:prstGeom prst="rect">
          <a:avLst/>
        </a:prstGeom>
        <a:solidFill>
          <a:schemeClr val="accent5">
            <a:hueOff val="-1516264"/>
            <a:satOff val="3534"/>
            <a:lumOff val="-2941"/>
            <a:alphaOff val="0"/>
          </a:schemeClr>
        </a:solidFill>
        <a:ln w="12700" cap="flat" cmpd="sng" algn="ctr">
          <a:solidFill>
            <a:schemeClr val="accent5">
              <a:hueOff val="-1516264"/>
              <a:satOff val="353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0" rIns="2405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Yolov8-Panet</a:t>
          </a:r>
          <a:endParaRPr lang="en-US" sz="2600" kern="1200"/>
        </a:p>
      </dsp:txBody>
      <dsp:txXfrm>
        <a:off x="7889828" y="1336435"/>
        <a:ext cx="2435069" cy="1753250"/>
      </dsp:txXfrm>
    </dsp:sp>
    <dsp:sp modelId="{E38B70DD-8E67-4B8F-993F-06BE74E39A8D}">
      <dsp:nvSpPr>
        <dsp:cNvPr id="0" name=""/>
        <dsp:cNvSpPr/>
      </dsp:nvSpPr>
      <dsp:spPr>
        <a:xfrm>
          <a:off x="7889828" y="167602"/>
          <a:ext cx="2435069" cy="11688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31" tIns="165100" rIns="24053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889828" y="167602"/>
        <a:ext cx="2435069" cy="1168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2A400-B323-49E7-A246-83390CBDC7A0}">
      <dsp:nvSpPr>
        <dsp:cNvPr id="0" name=""/>
        <dsp:cNvSpPr/>
      </dsp:nvSpPr>
      <dsp:spPr>
        <a:xfrm>
          <a:off x="0" y="305413"/>
          <a:ext cx="6879517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Vorteile:</a:t>
          </a:r>
          <a:endParaRPr lang="en-US" sz="3900" kern="1200"/>
        </a:p>
      </dsp:txBody>
      <dsp:txXfrm>
        <a:off x="45663" y="351076"/>
        <a:ext cx="6788191" cy="844089"/>
      </dsp:txXfrm>
    </dsp:sp>
    <dsp:sp modelId="{6EA39B4D-70CF-4D6D-96EA-B06C1F355487}">
      <dsp:nvSpPr>
        <dsp:cNvPr id="0" name=""/>
        <dsp:cNvSpPr/>
      </dsp:nvSpPr>
      <dsp:spPr>
        <a:xfrm>
          <a:off x="0" y="1240828"/>
          <a:ext cx="6879517" cy="246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42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000" kern="1200"/>
            <a:t>Hohe Geschwindigkeit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000" kern="1200"/>
            <a:t>Effiziente Nutzung von Ressourcen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000" kern="1200"/>
            <a:t>Gute Balance zwischen Geschwindigkeiten und Genauigkeit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000" kern="1200"/>
            <a:t>Vielseitigkeit</a:t>
          </a:r>
          <a:endParaRPr lang="en-US" sz="3000" kern="1200"/>
        </a:p>
      </dsp:txBody>
      <dsp:txXfrm>
        <a:off x="0" y="1240828"/>
        <a:ext cx="6879517" cy="2462265"/>
      </dsp:txXfrm>
    </dsp:sp>
    <dsp:sp modelId="{46BD8926-5F9B-4E8D-A307-4F1F94FAB983}">
      <dsp:nvSpPr>
        <dsp:cNvPr id="0" name=""/>
        <dsp:cNvSpPr/>
      </dsp:nvSpPr>
      <dsp:spPr>
        <a:xfrm>
          <a:off x="0" y="3703093"/>
          <a:ext cx="6879517" cy="935415"/>
        </a:xfrm>
        <a:prstGeom prst="roundRect">
          <a:avLst/>
        </a:prstGeom>
        <a:solidFill>
          <a:schemeClr val="accent2">
            <a:hueOff val="-1528676"/>
            <a:satOff val="-10507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Nachteile:</a:t>
          </a:r>
          <a:endParaRPr lang="en-US" sz="3900" kern="1200"/>
        </a:p>
      </dsp:txBody>
      <dsp:txXfrm>
        <a:off x="45663" y="3748756"/>
        <a:ext cx="6788191" cy="844089"/>
      </dsp:txXfrm>
    </dsp:sp>
    <dsp:sp modelId="{DEDAD41D-482E-4F5B-9B2F-9A63AB585DCE}">
      <dsp:nvSpPr>
        <dsp:cNvPr id="0" name=""/>
        <dsp:cNvSpPr/>
      </dsp:nvSpPr>
      <dsp:spPr>
        <a:xfrm>
          <a:off x="0" y="4638508"/>
          <a:ext cx="6879517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42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000" kern="1200"/>
            <a:t>Geringe Detailgenauigkeit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000" kern="1200"/>
            <a:t>Abhängigkeit von Trainingsdaten</a:t>
          </a:r>
          <a:endParaRPr lang="en-US" sz="3000" kern="1200"/>
        </a:p>
      </dsp:txBody>
      <dsp:txXfrm>
        <a:off x="0" y="4638508"/>
        <a:ext cx="6879517" cy="102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1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6B2598-CDF9-A596-442C-8E0E29D9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de-AT" dirty="0"/>
              <a:t>YOLO (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Look </a:t>
            </a:r>
            <a:r>
              <a:rPr lang="de-AT" dirty="0" err="1"/>
              <a:t>Once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8D2BE57-D3B9-B207-2E51-E59165F7D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r="4511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B36CBAD9-BEBB-5031-9F22-953FEE52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r>
              <a:rPr lang="de-AT" dirty="0">
                <a:solidFill>
                  <a:srgbClr val="FFFFFF"/>
                </a:solidFill>
              </a:rPr>
              <a:t>Fabian Sysel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212A-7AA7-2AAE-C725-68EF7E56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414" y="850723"/>
            <a:ext cx="10495904" cy="2460770"/>
          </a:xfrm>
        </p:spPr>
        <p:txBody>
          <a:bodyPr/>
          <a:lstStyle/>
          <a:p>
            <a:r>
              <a:rPr lang="de-AT" dirty="0"/>
              <a:t>Anwendungsbeispiel von YOLOv8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4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39D-6116-1AA5-E114-67CFD0FF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F3A40-7BD0-538D-513F-03949856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</a:t>
            </a:r>
          </a:p>
          <a:p>
            <a:r>
              <a:rPr lang="de-AT" dirty="0"/>
              <a:t>Geschichte</a:t>
            </a:r>
          </a:p>
          <a:p>
            <a:r>
              <a:rPr lang="de-AT" dirty="0"/>
              <a:t>Versionen</a:t>
            </a:r>
          </a:p>
          <a:p>
            <a:r>
              <a:rPr lang="de-AT" dirty="0"/>
              <a:t>Funktionsweise</a:t>
            </a:r>
          </a:p>
          <a:p>
            <a:r>
              <a:rPr lang="de-AT" dirty="0"/>
              <a:t>Varianten</a:t>
            </a:r>
          </a:p>
          <a:p>
            <a:r>
              <a:rPr lang="de-DE" dirty="0"/>
              <a:t>Vor &amp; Nachteile</a:t>
            </a:r>
          </a:p>
          <a:p>
            <a:r>
              <a:rPr lang="de-DE" dirty="0"/>
              <a:t>Anwendungsgebiete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1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AFEB9-A01E-85B9-24C4-839EA9B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028A8-6DBD-0F6D-5957-8DFDC224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Echtzeit-Objekterkennungsmodell</a:t>
            </a:r>
          </a:p>
          <a:p>
            <a:r>
              <a:rPr lang="de-AT" dirty="0"/>
              <a:t>Geschwindigkeit &amp; Genauigkeit</a:t>
            </a:r>
          </a:p>
          <a:p>
            <a:r>
              <a:rPr lang="de-AT" dirty="0"/>
              <a:t>Training mit Objekten und Szenarien</a:t>
            </a:r>
          </a:p>
          <a:p>
            <a:r>
              <a:rPr lang="de-AT" dirty="0"/>
              <a:t>Objekterkennung, Klassifizierung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5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F63C1-E703-FC12-ED1C-D63B7D97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Geschichte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4F52D-2BFD-C6A2-7DBE-765DC86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2016 von Joseph </a:t>
            </a:r>
            <a:r>
              <a:rPr lang="de-AT" dirty="0" err="1"/>
              <a:t>Redmon</a:t>
            </a:r>
            <a:r>
              <a:rPr lang="de-AT" dirty="0"/>
              <a:t> veröffentlicht</a:t>
            </a:r>
          </a:p>
          <a:p>
            <a:r>
              <a:rPr lang="de-AT" dirty="0"/>
              <a:t>Yolov8 neueste Version  Open Source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Ultralytics</a:t>
            </a:r>
            <a:r>
              <a:rPr lang="de-AT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5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B100A1-5F69-B748-7CFA-FEABE5A7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AT" dirty="0"/>
              <a:t>Versionen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BBECF-16FD-B1DA-D99B-314CB886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de-AT" dirty="0"/>
              <a:t>Yolov1</a:t>
            </a:r>
          </a:p>
          <a:p>
            <a:r>
              <a:rPr lang="de-AT" dirty="0"/>
              <a:t>Yolov2</a:t>
            </a:r>
          </a:p>
          <a:p>
            <a:r>
              <a:rPr lang="de-AT" dirty="0"/>
              <a:t>Yolov3</a:t>
            </a:r>
          </a:p>
          <a:p>
            <a:r>
              <a:rPr lang="de-AT" dirty="0"/>
              <a:t>Yolov4</a:t>
            </a:r>
          </a:p>
          <a:p>
            <a:r>
              <a:rPr lang="de-AT" dirty="0"/>
              <a:t>Yolov5</a:t>
            </a:r>
          </a:p>
          <a:p>
            <a:r>
              <a:rPr lang="de-AT" dirty="0"/>
              <a:t>….</a:t>
            </a:r>
          </a:p>
          <a:p>
            <a:r>
              <a:rPr lang="de-AT" dirty="0"/>
              <a:t>Yolov8</a:t>
            </a:r>
            <a:endParaRPr lang="de-DE" dirty="0"/>
          </a:p>
        </p:txBody>
      </p:sp>
      <p:pic>
        <p:nvPicPr>
          <p:cNvPr id="1026" name="Picture 2" descr="Evolution of YOLOv8 object detection model.">
            <a:extLst>
              <a:ext uri="{FF2B5EF4-FFF2-40B4-BE49-F238E27FC236}">
                <a16:creationId xmlns:a16="http://schemas.microsoft.com/office/drawing/2014/main" id="{6E411B5A-66FC-47F2-7F30-C4652D7A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333" y="1635968"/>
            <a:ext cx="6401443" cy="360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DE27B-FCE8-F0B7-FF0B-D4DC8539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Funktionsweise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6BE960B-377B-6BA8-1094-99F5A2983F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1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A1C945-6925-99DD-D3A4-E86DBC5A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de-AT" dirty="0"/>
              <a:t>Varianten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3C99868-18B2-269E-E039-23DB41208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98694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2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03C3A-15E3-2159-0543-0B57443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de-AT" dirty="0"/>
              <a:t>Vor &amp; Nachteile</a:t>
            </a:r>
            <a:endParaRPr lang="de-DE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32B7149-AA29-0EB1-CFDC-DDB68CA4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02760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22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Straight Connector 206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Straight Connector 208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Straight Connector 208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A307048-CFDC-5348-8CAE-378053EA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de-AT" sz="4100"/>
              <a:t>Anwendungsgebiete</a:t>
            </a:r>
            <a:endParaRPr lang="de-DE" sz="4100"/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CA34-BD4C-4D79-BA47-CCC77027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de-AT" dirty="0"/>
              <a:t>Autonomes Fahren</a:t>
            </a:r>
          </a:p>
          <a:p>
            <a:r>
              <a:rPr lang="de-AT" dirty="0"/>
              <a:t>Videoüberwachung &amp; Sicherheit</a:t>
            </a:r>
          </a:p>
          <a:p>
            <a:r>
              <a:rPr lang="de-AT" dirty="0"/>
              <a:t>Objektverfolgung</a:t>
            </a:r>
          </a:p>
          <a:p>
            <a:r>
              <a:rPr lang="de-AT" dirty="0"/>
              <a:t>Industrielle Anwendungen</a:t>
            </a:r>
            <a:endParaRPr lang="de-DE" dirty="0"/>
          </a:p>
        </p:txBody>
      </p:sp>
      <p:pic>
        <p:nvPicPr>
          <p:cNvPr id="2050" name="Picture 2" descr="Autonomes Fahren in einem Concept Car">
            <a:extLst>
              <a:ext uri="{FF2B5EF4-FFF2-40B4-BE49-F238E27FC236}">
                <a16:creationId xmlns:a16="http://schemas.microsoft.com/office/drawing/2014/main" id="{CBAA2BD2-D9FF-D25E-DA38-DFB6D820E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4" r="23439" b="1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4863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2A4C4"/>
      </a:accent1>
      <a:accent2>
        <a:srgbClr val="7AA9B7"/>
      </a:accent2>
      <a:accent3>
        <a:srgbClr val="80A9A1"/>
      </a:accent3>
      <a:accent4>
        <a:srgbClr val="77AE8C"/>
      </a:accent4>
      <a:accent5>
        <a:srgbClr val="82AC81"/>
      </a:accent5>
      <a:accent6>
        <a:srgbClr val="8CAA74"/>
      </a:accent6>
      <a:hlink>
        <a:srgbClr val="95805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118</Words>
  <Application>Microsoft Office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Grandview</vt:lpstr>
      <vt:lpstr>Wingdings</vt:lpstr>
      <vt:lpstr>CosineVTI</vt:lpstr>
      <vt:lpstr>YOLO (You Only Look Once)</vt:lpstr>
      <vt:lpstr>Agenda</vt:lpstr>
      <vt:lpstr>Überblick</vt:lpstr>
      <vt:lpstr>Geschichte</vt:lpstr>
      <vt:lpstr>Versionen</vt:lpstr>
      <vt:lpstr>Funktionsweise</vt:lpstr>
      <vt:lpstr>Varianten</vt:lpstr>
      <vt:lpstr>Vor &amp; Nachteile</vt:lpstr>
      <vt:lpstr>Anwendungsgebiete</vt:lpstr>
      <vt:lpstr>Anwendungsbeispiel von YOLOv8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Sysel Fabian</dc:creator>
  <cp:lastModifiedBy>Sysel Fabian</cp:lastModifiedBy>
  <cp:revision>27</cp:revision>
  <dcterms:created xsi:type="dcterms:W3CDTF">2024-06-18T06:53:40Z</dcterms:created>
  <dcterms:modified xsi:type="dcterms:W3CDTF">2024-06-19T19:24:15Z</dcterms:modified>
</cp:coreProperties>
</file>