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7" r:id="rId4"/>
    <p:sldId id="268" r:id="rId5"/>
    <p:sldId id="263" r:id="rId6"/>
    <p:sldId id="264" r:id="rId7"/>
    <p:sldId id="265" r:id="rId8"/>
    <p:sldId id="259" r:id="rId9"/>
    <p:sldId id="266" r:id="rId10"/>
    <p:sldId id="269" r:id="rId11"/>
    <p:sldId id="262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3175" y="-19050"/>
            <a:ext cx="12201525" cy="6883400"/>
            <a:chOff x="-3175" y="-19050"/>
            <a:chExt cx="12201525" cy="6883400"/>
          </a:xfrm>
        </p:grpSpPr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89E6170B-832E-48FE-BBB6-8DDDD6B8FFC7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3DA4C67-D9BE-4071-A839-FFA8576ECBB3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18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170B-832E-48FE-BBB6-8DDDD6B8FFC7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4C67-D9BE-4071-A839-FFA8576EC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3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89E6170B-832E-48FE-BBB6-8DDDD6B8FFC7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3DA4C67-D9BE-4071-A839-FFA8576ECBB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48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170B-832E-48FE-BBB6-8DDDD6B8FFC7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4C67-D9BE-4071-A839-FFA8576EC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4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-3175" y="-12700"/>
            <a:ext cx="12204700" cy="6872288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9E6170B-832E-48FE-BBB6-8DDDD6B8FFC7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3DA4C67-D9BE-4071-A839-FFA8576ECBB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62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170B-832E-48FE-BBB6-8DDDD6B8FFC7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4C67-D9BE-4071-A839-FFA8576EC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6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170B-832E-48FE-BBB6-8DDDD6B8FFC7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4C67-D9BE-4071-A839-FFA8576EC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170B-832E-48FE-BBB6-8DDDD6B8FFC7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4C67-D9BE-4071-A839-FFA8576EC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170B-832E-48FE-BBB6-8DDDD6B8FFC7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4C67-D9BE-4071-A839-FFA8576EC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634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9E6170B-832E-48FE-BBB6-8DDDD6B8FFC7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3DA4C67-D9BE-4071-A839-FFA8576EC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107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9E6170B-832E-48FE-BBB6-8DDDD6B8FFC7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3DA4C67-D9BE-4071-A839-FFA8576EC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6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9E6170B-832E-48FE-BBB6-8DDDD6B8FFC7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3DA4C67-D9BE-4071-A839-FFA8576ECBB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35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project on Library </a:t>
            </a:r>
            <a:r>
              <a:rPr lang="en-US" dirty="0" smtClean="0"/>
              <a:t>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4809" y="4840874"/>
            <a:ext cx="3793678" cy="1037760"/>
          </a:xfrm>
        </p:spPr>
        <p:txBody>
          <a:bodyPr/>
          <a:lstStyle/>
          <a:p>
            <a:r>
              <a:rPr lang="en-US" dirty="0" smtClean="0"/>
              <a:t>SRS (Software Required Specification)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2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2373675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Issue books to Readers: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7580" y="457199"/>
            <a:ext cx="7597775" cy="593053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92531"/>
            <a:ext cx="2373675" cy="3811588"/>
          </a:xfrm>
        </p:spPr>
        <p:txBody>
          <a:bodyPr/>
          <a:lstStyle/>
          <a:p>
            <a:r>
              <a:rPr lang="en-US" dirty="0" smtClean="0"/>
              <a:t>Here I have registered reader for the library.  Here I have used reader information relevant to be a member of a library.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463" y="-228600"/>
            <a:ext cx="9388112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6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2373675" cy="16002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Receive the issued </a:t>
            </a:r>
          </a:p>
          <a:p>
            <a:pPr marL="0" indent="0">
              <a:buNone/>
            </a:pPr>
            <a:r>
              <a:rPr lang="en-US" dirty="0" smtClean="0"/>
              <a:t>Book from reader.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92531"/>
            <a:ext cx="2373675" cy="3811588"/>
          </a:xfrm>
        </p:spPr>
        <p:txBody>
          <a:bodyPr/>
          <a:lstStyle/>
          <a:p>
            <a:r>
              <a:rPr lang="en-US" dirty="0" smtClean="0"/>
              <a:t>Here the system receive book  from the reader.</a:t>
            </a:r>
          </a:p>
          <a:p>
            <a:r>
              <a:rPr lang="en-US" dirty="0" smtClean="0"/>
              <a:t>The receive book will saved in the system’s Summary table.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669" y="-202474"/>
            <a:ext cx="9584055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6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Table.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63" y="248194"/>
            <a:ext cx="7597775" cy="610035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Here the system will represent the available books of the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5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578827"/>
          </a:xfrm>
        </p:spPr>
        <p:txBody>
          <a:bodyPr>
            <a:normAutofit fontScale="90000"/>
          </a:bodyPr>
          <a:lstStyle/>
          <a:p>
            <a:r>
              <a:rPr lang="en-US" dirty="0"/>
              <a:t>Welcome to My Project Library Management System.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3762103"/>
            <a:ext cx="4566474" cy="145283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Submitteb</a:t>
            </a:r>
            <a:r>
              <a:rPr lang="en-US" dirty="0" smtClean="0"/>
              <a:t> By:</a:t>
            </a:r>
          </a:p>
          <a:p>
            <a:r>
              <a:rPr lang="en-US" dirty="0" err="1" smtClean="0"/>
              <a:t>Sumaiya</a:t>
            </a:r>
            <a:r>
              <a:rPr lang="en-US" dirty="0" smtClean="0"/>
              <a:t> Yasmin</a:t>
            </a:r>
          </a:p>
          <a:p>
            <a:r>
              <a:rPr lang="en-US" dirty="0" smtClean="0"/>
              <a:t>Supervised By:</a:t>
            </a:r>
          </a:p>
          <a:p>
            <a:r>
              <a:rPr lang="en-US" dirty="0" smtClean="0"/>
              <a:t>Md. </a:t>
            </a:r>
            <a:r>
              <a:rPr lang="en-US" dirty="0" err="1" smtClean="0"/>
              <a:t>Rajaul</a:t>
            </a:r>
            <a:r>
              <a:rPr lang="en-US" dirty="0" smtClean="0"/>
              <a:t> Karim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03" y="0"/>
            <a:ext cx="9026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851236"/>
              </p:ext>
            </p:extLst>
          </p:nvPr>
        </p:nvGraphicFramePr>
        <p:xfrm>
          <a:off x="98425" y="98425"/>
          <a:ext cx="10639244" cy="5688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9420224" imgH="4047997" progId="Visio.Drawing.15">
                  <p:embed/>
                </p:oleObj>
              </mc:Choice>
              <mc:Fallback>
                <p:oleObj name="Visio" r:id="rId3" imgW="9420224" imgH="404799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10639244" cy="5688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19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9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2373675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Entry New Book: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92531"/>
            <a:ext cx="2373675" cy="3811588"/>
          </a:xfrm>
        </p:spPr>
        <p:txBody>
          <a:bodyPr/>
          <a:lstStyle/>
          <a:p>
            <a:r>
              <a:rPr lang="en-US" dirty="0" smtClean="0"/>
              <a:t>Every new entry book contribute to the summary table.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621" y="185872"/>
            <a:ext cx="9834916" cy="616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6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2373675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Manage Readers: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7580" y="457199"/>
            <a:ext cx="7597775" cy="593053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92531"/>
            <a:ext cx="2373675" cy="3811588"/>
          </a:xfrm>
        </p:spPr>
        <p:txBody>
          <a:bodyPr/>
          <a:lstStyle/>
          <a:p>
            <a:r>
              <a:rPr lang="en-US" dirty="0" smtClean="0"/>
              <a:t>Here </a:t>
            </a:r>
            <a:r>
              <a:rPr lang="en-US" dirty="0" smtClean="0"/>
              <a:t>the system will </a:t>
            </a:r>
            <a:r>
              <a:rPr lang="en-US" dirty="0" smtClean="0"/>
              <a:t>register </a:t>
            </a:r>
            <a:r>
              <a:rPr lang="en-US" dirty="0" smtClean="0"/>
              <a:t>reader for the library.  Here I have used reader information relevant to be a member of a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6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5" y="-111034"/>
            <a:ext cx="10846798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C181C"/>
      </a:dk2>
      <a:lt2>
        <a:srgbClr val="FEFCF7"/>
      </a:lt2>
      <a:accent1>
        <a:srgbClr val="72626E"/>
      </a:accent1>
      <a:accent2>
        <a:srgbClr val="AD8082"/>
      </a:accent2>
      <a:accent3>
        <a:srgbClr val="E9B29A"/>
      </a:accent3>
      <a:accent4>
        <a:srgbClr val="72A59F"/>
      </a:accent4>
      <a:accent5>
        <a:srgbClr val="798375"/>
      </a:accent5>
      <a:accent6>
        <a:srgbClr val="336971"/>
      </a:accent6>
      <a:hlink>
        <a:srgbClr val="72A59F"/>
      </a:hlink>
      <a:folHlink>
        <a:srgbClr val="72626E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0DE630C6-BBA0-46FD-9C6B-084D4C5F4F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142</TotalTime>
  <Words>145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Century Schoolbook</vt:lpstr>
      <vt:lpstr>Corbel</vt:lpstr>
      <vt:lpstr>Feathered</vt:lpstr>
      <vt:lpstr>Visio</vt:lpstr>
      <vt:lpstr>A project on Library Management System</vt:lpstr>
      <vt:lpstr>Welcome to My Project Library Management System.</vt:lpstr>
      <vt:lpstr>PowerPoint Presentation</vt:lpstr>
      <vt:lpstr>PowerPoint Presentation</vt:lpstr>
      <vt:lpstr>PowerPoint Presentation</vt:lpstr>
      <vt:lpstr>PowerPoint Presentation</vt:lpstr>
      <vt:lpstr>Entry New Book: </vt:lpstr>
      <vt:lpstr>Manage Readers: </vt:lpstr>
      <vt:lpstr>PowerPoint Presentation</vt:lpstr>
      <vt:lpstr>Issue books to Readers: </vt:lpstr>
      <vt:lpstr>PowerPoint Presentation</vt:lpstr>
      <vt:lpstr>Summary Table.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27</cp:revision>
  <dcterms:created xsi:type="dcterms:W3CDTF">2019-04-11T05:18:35Z</dcterms:created>
  <dcterms:modified xsi:type="dcterms:W3CDTF">2019-04-12T09:59:37Z</dcterms:modified>
</cp:coreProperties>
</file>