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/>
    <p:restoredTop sz="94648"/>
  </p:normalViewPr>
  <p:slideViewPr>
    <p:cSldViewPr snapToGrid="0" snapToObjects="1">
      <p:cViewPr varScale="1">
        <p:scale>
          <a:sx n="91" d="100"/>
          <a:sy n="91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11403 </a:t>
            </a:r>
            <a:r>
              <a:rPr kumimoji="1" lang="ko-KR" altLang="en-US" dirty="0" smtClean="0"/>
              <a:t>경로찾기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출제 이유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ko-KR" sz="3600" dirty="0" smtClean="0">
              <a:solidFill>
                <a:schemeClr val="tx1"/>
              </a:solidFill>
            </a:endParaRPr>
          </a:p>
          <a:p>
            <a:endParaRPr kumimoji="1" lang="en-US" altLang="ko-KR" sz="3600" dirty="0">
              <a:solidFill>
                <a:schemeClr val="tx1"/>
              </a:solidFill>
            </a:endParaRPr>
          </a:p>
          <a:p>
            <a:r>
              <a:rPr kumimoji="1" lang="en-US" altLang="ko-KR" sz="3600" dirty="0" smtClean="0">
                <a:solidFill>
                  <a:schemeClr val="tx1"/>
                </a:solidFill>
              </a:rPr>
              <a:t>DFS</a:t>
            </a:r>
            <a:r>
              <a:rPr kumimoji="1" lang="ko-KR" altLang="en-US" sz="3600" dirty="0" smtClean="0">
                <a:solidFill>
                  <a:schemeClr val="tx1"/>
                </a:solidFill>
              </a:rPr>
              <a:t>와 </a:t>
            </a:r>
            <a:r>
              <a:rPr kumimoji="1" lang="en-US" altLang="ko-KR" sz="3600" dirty="0" smtClean="0">
                <a:solidFill>
                  <a:schemeClr val="tx1"/>
                </a:solidFill>
              </a:rPr>
              <a:t>BFS</a:t>
            </a:r>
            <a:r>
              <a:rPr kumimoji="1" lang="ko-KR" altLang="en-US" sz="3600" dirty="0" smtClean="0">
                <a:solidFill>
                  <a:schemeClr val="tx1"/>
                </a:solidFill>
              </a:rPr>
              <a:t>를 코딩해보자</a:t>
            </a:r>
            <a:endParaRPr kumimoji="1" lang="en-US" altLang="ko-KR" sz="3600" dirty="0" smtClean="0">
              <a:solidFill>
                <a:schemeClr val="tx1"/>
              </a:solidFill>
            </a:endParaRPr>
          </a:p>
          <a:p>
            <a:r>
              <a:rPr kumimoji="1" lang="ko-KR" altLang="en-US" sz="3600" dirty="0" smtClean="0"/>
              <a:t>그래프 기초의 시작</a:t>
            </a:r>
            <a:r>
              <a:rPr kumimoji="1" lang="en-US" altLang="ko-KR" sz="3600" dirty="0" smtClean="0"/>
              <a:t>!!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977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DFS?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Depth First Search (</a:t>
            </a:r>
            <a:r>
              <a:rPr kumimoji="1" lang="ko-KR" altLang="en-US" dirty="0" smtClean="0"/>
              <a:t>깊이 우선 탐색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음</a:t>
            </a:r>
            <a:r>
              <a:rPr kumimoji="1" lang="en-US" altLang="ko-KR" dirty="0" smtClean="0"/>
              <a:t>..</a:t>
            </a:r>
            <a:r>
              <a:rPr kumimoji="1" lang="ko-KR" altLang="en-US" dirty="0" smtClean="0"/>
              <a:t> 길을 가다 갈림길에서 고민없이 한 방향으로 쭉쭉 나가는데 끝에 도달하면 돌아오면서 안갔던 길들도 끝까지 가는 알고리즘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이렇게 모든 경로를 탐색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DFS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0725"/>
            <a:ext cx="10058400" cy="39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BFS?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Breath First Search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너비 우선 탐색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길을 가다 갈림길에서 갈 수 있는 방향을 모두 </a:t>
            </a:r>
            <a:r>
              <a:rPr kumimoji="1" lang="en-US" altLang="ko-KR" dirty="0" smtClean="0"/>
              <a:t>Queue</a:t>
            </a:r>
            <a:r>
              <a:rPr kumimoji="1" lang="ko-KR" altLang="en-US" dirty="0" smtClean="0"/>
              <a:t>에 저장하고 한 칸씩만 이동해 보면서 끝까지 가는 알고리즘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BFS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400" cy="431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시간 복잡도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sz="3200" dirty="0" smtClean="0"/>
              <a:t>DFS, BFS</a:t>
            </a:r>
            <a:r>
              <a:rPr kumimoji="1" lang="ko-KR" altLang="en-US" sz="3200" dirty="0"/>
              <a:t> </a:t>
            </a:r>
            <a:r>
              <a:rPr kumimoji="1" lang="ko-KR" altLang="en-US" sz="3200" dirty="0" smtClean="0"/>
              <a:t>모두</a:t>
            </a:r>
            <a:endParaRPr kumimoji="1" lang="en-US" altLang="ko-KR" sz="3200" dirty="0" smtClean="0"/>
          </a:p>
          <a:p>
            <a:r>
              <a:rPr kumimoji="1" lang="en-US" altLang="ko-KR" sz="3200" dirty="0" smtClean="0"/>
              <a:t>O(</a:t>
            </a:r>
            <a:r>
              <a:rPr kumimoji="1" lang="ko-KR" altLang="en-US" sz="3200" dirty="0" smtClean="0"/>
              <a:t>간선의 수 </a:t>
            </a:r>
            <a:r>
              <a:rPr kumimoji="1" lang="en-US" altLang="ko-KR" sz="3200" dirty="0" smtClean="0"/>
              <a:t>+</a:t>
            </a:r>
            <a:r>
              <a:rPr kumimoji="1" lang="ko-KR" altLang="en-US" sz="3200" dirty="0" smtClean="0"/>
              <a:t> 정점의 수</a:t>
            </a:r>
            <a:r>
              <a:rPr kumimoji="1" lang="en-US" altLang="ko-KR" sz="3200" dirty="0" smtClean="0"/>
              <a:t>)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66869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추억</Template>
  <TotalTime>14</TotalTime>
  <Words>90</Words>
  <Application>Microsoft Macintosh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Calibri Light</vt:lpstr>
      <vt:lpstr>추억</vt:lpstr>
      <vt:lpstr>11403 경로찾기</vt:lpstr>
      <vt:lpstr>출제 이유</vt:lpstr>
      <vt:lpstr>DFS?</vt:lpstr>
      <vt:lpstr>DFS</vt:lpstr>
      <vt:lpstr>BFS?</vt:lpstr>
      <vt:lpstr>BFS</vt:lpstr>
      <vt:lpstr>시간 복잡도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11403 경로찾기</dc:title>
  <dc:creator>leejun6694@gmail.com</dc:creator>
  <cp:lastModifiedBy>leejun6694@gmail.com</cp:lastModifiedBy>
  <cp:revision>2</cp:revision>
  <dcterms:created xsi:type="dcterms:W3CDTF">2017-06-29T15:46:17Z</dcterms:created>
  <dcterms:modified xsi:type="dcterms:W3CDTF">2017-06-29T16:01:08Z</dcterms:modified>
</cp:coreProperties>
</file>