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7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50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56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6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01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463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37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4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18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1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099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434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CC793-9C34-784D-AD57-D6A6407BCCB4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C08A-1A66-C645-A50A-D625FE3A7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160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ChaeMingyun</dc:creator>
  <cp:lastModifiedBy>ChaeMingyun</cp:lastModifiedBy>
  <cp:revision>1</cp:revision>
  <dcterms:created xsi:type="dcterms:W3CDTF">2017-07-23T14:34:24Z</dcterms:created>
  <dcterms:modified xsi:type="dcterms:W3CDTF">2017-07-23T14:35:59Z</dcterms:modified>
</cp:coreProperties>
</file>