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44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59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3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71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9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14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06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6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78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F7C4-23E7-454F-9C6E-B34416FA8B9C}" type="datetimeFigureOut">
              <a:rPr kumimoji="1" lang="ko-KR" altLang="en-US" smtClean="0"/>
              <a:t>2017. 7. 23.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CDB9-78C9-DB47-A04A-7E04194881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ChaeMingyun</dc:creator>
  <cp:lastModifiedBy>ChaeMingyun</cp:lastModifiedBy>
  <cp:revision>1</cp:revision>
  <dcterms:created xsi:type="dcterms:W3CDTF">2017-07-23T14:48:40Z</dcterms:created>
  <dcterms:modified xsi:type="dcterms:W3CDTF">2017-07-23T14:49:31Z</dcterms:modified>
</cp:coreProperties>
</file>