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2133-타일 채우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2133-타일 채우기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아이디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아이디어</a:t>
            </a:r>
          </a:p>
        </p:txBody>
      </p:sp>
      <p:sp>
        <p:nvSpPr>
          <p:cNvPr id="123" name="ex) 3  X  2"/>
          <p:cNvSpPr txBox="1"/>
          <p:nvPr/>
        </p:nvSpPr>
        <p:spPr>
          <a:xfrm>
            <a:off x="882126" y="2405080"/>
            <a:ext cx="15090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ex) 3  X  2</a:t>
            </a:r>
          </a:p>
        </p:txBody>
      </p:sp>
      <p:sp>
        <p:nvSpPr>
          <p:cNvPr id="124" name="위 세가지 조합을 기준으로 양쪽에 타일을 붙인다"/>
          <p:cNvSpPr txBox="1"/>
          <p:nvPr/>
        </p:nvSpPr>
        <p:spPr>
          <a:xfrm>
            <a:off x="1254357" y="8010150"/>
            <a:ext cx="589574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위 세가지 조합을 기준으로 양쪽에 타일을 붙인다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1498686" y="3287525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</a:tblGrid>
              <a:tr h="1270000"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270000">
                <a:tc vMerge="1">
                  <a:tcPr/>
                </a:tc>
                <a:tc vMerge="1">
                  <a:tcPr/>
                </a:tc>
              </a:tr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8947063" y="3287525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</a:tblGrid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27" name="Table"/>
          <p:cNvGraphicFramePr/>
          <p:nvPr/>
        </p:nvGraphicFramePr>
        <p:xfrm>
          <a:off x="5232399" y="3287525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</a:tblGrid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1270000"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270000"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아이디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아이디어</a:t>
            </a:r>
          </a:p>
        </p:txBody>
      </p:sp>
      <p:sp>
        <p:nvSpPr>
          <p:cNvPr id="130" name="ex) 3  X  4"/>
          <p:cNvSpPr txBox="1"/>
          <p:nvPr/>
        </p:nvSpPr>
        <p:spPr>
          <a:xfrm>
            <a:off x="882126" y="2272378"/>
            <a:ext cx="15090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ex) 3  X  4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1159558" y="3570006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1270000"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270000">
                <a:tc v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vMerge="1">
                  <a:tcPr/>
                </a:tc>
              </a:tr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32" name="Table"/>
          <p:cNvGraphicFramePr/>
          <p:nvPr/>
        </p:nvGraphicFramePr>
        <p:xfrm>
          <a:off x="7219618" y="3570006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1270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1270000"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270000">
                <a:tc v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아이디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아이디어</a:t>
            </a:r>
          </a:p>
        </p:txBody>
      </p:sp>
      <p:sp>
        <p:nvSpPr>
          <p:cNvPr id="135" name="ex) 3  X  6"/>
          <p:cNvSpPr txBox="1"/>
          <p:nvPr/>
        </p:nvSpPr>
        <p:spPr>
          <a:xfrm>
            <a:off x="882126" y="2272378"/>
            <a:ext cx="15090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ex) 3  X  6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835176" y="4038293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889000"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889000">
                <a:tc v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vMerge="1">
                  <a:tcPr/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6992746" y="4038293"/>
          <a:ext cx="53340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889000"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889000"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889000">
                <a:tc v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 h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아이디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아이디어</a:t>
            </a:r>
          </a:p>
        </p:txBody>
      </p:sp>
      <p:sp>
        <p:nvSpPr>
          <p:cNvPr id="140" name="이렇듯  3X2 일때 존재하는 3개의 케이스에 타일을 추가하는것 이외에 계속 예외가 두개씩 존재 가능하므로 아래식을 유도할수 있다.…"/>
          <p:cNvSpPr txBox="1"/>
          <p:nvPr/>
        </p:nvSpPr>
        <p:spPr>
          <a:xfrm>
            <a:off x="49022" y="3286735"/>
            <a:ext cx="12906757" cy="250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이렇듯  3X2 일때 존재하는 3개의 케이스에 타일을 추가하는것 이외에 계속 예외가 두개씩 존재 가능하므로 아래식을 유도할수 있다.</a:t>
            </a:r>
          </a:p>
          <a:p>
            <a:pPr/>
          </a:p>
          <a:p>
            <a:pPr/>
          </a:p>
          <a:p>
            <a:pPr/>
          </a:p>
          <a:p>
            <a:pPr>
              <a:defRPr sz="3400"/>
            </a:pPr>
            <a:r>
              <a:t>D[n] = 3*D[n-2] + 2*D[n-4] + 2*D[n-6] + 2*D[n-8] + … + 2*D[0]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Code</a:t>
            </a:r>
          </a:p>
        </p:txBody>
      </p:sp>
      <p:pic>
        <p:nvPicPr>
          <p:cNvPr id="143" name="Screen Shot 2017-07-24 at 11.02.26 PM.png" descr="Screen Shot 2017-07-24 at 11.02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714" y="2422574"/>
            <a:ext cx="7769744" cy="663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de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Code2</a:t>
            </a:r>
          </a:p>
          <a:p>
            <a:pPr>
              <a:defRPr sz="2400"/>
            </a:pPr>
            <a:r>
              <a:t>(점화식 이용)</a:t>
            </a:r>
          </a:p>
        </p:txBody>
      </p:sp>
      <p:pic>
        <p:nvPicPr>
          <p:cNvPr id="146" name="Screen Shot 2017-07-24 at 10.58.32 PM.png" descr="Screen Shot 2017-07-24 at 10.58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135" y="3019746"/>
            <a:ext cx="5982585" cy="6242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D[n] = 3*D[n-2] + 2*D[n-4] + … + 2*D[0]…"/>
          <p:cNvSpPr txBox="1"/>
          <p:nvPr/>
        </p:nvSpPr>
        <p:spPr>
          <a:xfrm>
            <a:off x="458488" y="3530799"/>
            <a:ext cx="6101488" cy="345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D[n] = 3*D[n-2] + 2*D[n-4] + … + 2*D[0]</a:t>
            </a:r>
          </a:p>
          <a:p>
            <a:pPr/>
          </a:p>
          <a:p>
            <a:pPr/>
            <a:r>
              <a:t>D[n-2] = 3*D[n-4] + 2*D[n-6] + … + 2*D[0]</a:t>
            </a:r>
          </a:p>
          <a:p>
            <a:pPr/>
          </a:p>
          <a:p>
            <a:pPr/>
            <a:r>
              <a:t>위 식에서 아래식을 빼면</a:t>
            </a:r>
          </a:p>
          <a:p>
            <a:pPr/>
          </a:p>
          <a:p>
            <a:pPr/>
            <a:r>
              <a:t>D[n] = 4*D[n-2] + 3*D[n-4]</a:t>
            </a:r>
          </a:p>
          <a:p>
            <a:pPr/>
          </a:p>
          <a:p>
            <a:pPr/>
            <a:r>
              <a:t>식을 유도할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