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2146 -  다리 만들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2146 -  다리 만들기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풀이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6400"/>
            </a:pPr>
            <a:r>
              <a:t>풀이 방법 </a:t>
            </a:r>
          </a:p>
        </p:txBody>
      </p:sp>
      <p:graphicFrame>
        <p:nvGraphicFramePr>
          <p:cNvPr id="122" name="Table"/>
          <p:cNvGraphicFramePr/>
          <p:nvPr/>
        </p:nvGraphicFramePr>
        <p:xfrm>
          <a:off x="598627" y="294467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Table"/>
          <p:cNvGraphicFramePr/>
          <p:nvPr/>
        </p:nvGraphicFramePr>
        <p:xfrm>
          <a:off x="7154304" y="294467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섬들을 그룹화 한다."/>
          <p:cNvSpPr txBox="1"/>
          <p:nvPr/>
        </p:nvSpPr>
        <p:spPr>
          <a:xfrm>
            <a:off x="1899768" y="2171260"/>
            <a:ext cx="247772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섬들을 그룹화 한다.</a:t>
            </a:r>
          </a:p>
        </p:txBody>
      </p:sp>
      <p:sp>
        <p:nvSpPr>
          <p:cNvPr id="125" name="섬들로 부터 한칸씩 거리를 넣는다."/>
          <p:cNvSpPr txBox="1"/>
          <p:nvPr/>
        </p:nvSpPr>
        <p:spPr>
          <a:xfrm>
            <a:off x="7579754" y="2171260"/>
            <a:ext cx="422910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섬들로 부터 한칸씩 거리를 넣는다.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풀이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6400"/>
            </a:pPr>
            <a:r>
              <a:t>풀이 방법 </a:t>
            </a:r>
          </a:p>
        </p:txBody>
      </p:sp>
      <p:graphicFrame>
        <p:nvGraphicFramePr>
          <p:cNvPr id="128" name="Table"/>
          <p:cNvGraphicFramePr/>
          <p:nvPr/>
        </p:nvGraphicFramePr>
        <p:xfrm>
          <a:off x="598627" y="294467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7154304" y="294467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0" name="한칸씩 섬을 확장시킨다."/>
          <p:cNvSpPr txBox="1"/>
          <p:nvPr/>
        </p:nvSpPr>
        <p:spPr>
          <a:xfrm>
            <a:off x="1636116" y="2171260"/>
            <a:ext cx="300502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한칸씩 섬을 확장시킨다.</a:t>
            </a:r>
          </a:p>
        </p:txBody>
      </p:sp>
      <p:sp>
        <p:nvSpPr>
          <p:cNvPr id="131" name="섬들로 부터 한칸씩 거리를 넣는다."/>
          <p:cNvSpPr txBox="1"/>
          <p:nvPr/>
        </p:nvSpPr>
        <p:spPr>
          <a:xfrm>
            <a:off x="7579754" y="2171260"/>
            <a:ext cx="422910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섬들로 부터 한칸씩 거리를 넣는다.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풀이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6400"/>
            </a:pPr>
            <a:r>
              <a:t>풀이 방법 </a:t>
            </a:r>
          </a:p>
        </p:txBody>
      </p:sp>
      <p:graphicFrame>
        <p:nvGraphicFramePr>
          <p:cNvPr id="134" name="Table"/>
          <p:cNvGraphicFramePr/>
          <p:nvPr/>
        </p:nvGraphicFramePr>
        <p:xfrm>
          <a:off x="598627" y="294467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Table"/>
          <p:cNvGraphicFramePr/>
          <p:nvPr/>
        </p:nvGraphicFramePr>
        <p:xfrm>
          <a:off x="7154304" y="294467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6" name="한칸씩 섬을 확장시킨다."/>
          <p:cNvSpPr txBox="1"/>
          <p:nvPr/>
        </p:nvSpPr>
        <p:spPr>
          <a:xfrm>
            <a:off x="1636116" y="2171260"/>
            <a:ext cx="300502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한칸씩 섬을 확장시킨다.</a:t>
            </a:r>
          </a:p>
        </p:txBody>
      </p:sp>
      <p:sp>
        <p:nvSpPr>
          <p:cNvPr id="137" name="섬들로 부터 한칸씩 거리를 넣는다."/>
          <p:cNvSpPr txBox="1"/>
          <p:nvPr/>
        </p:nvSpPr>
        <p:spPr>
          <a:xfrm>
            <a:off x="7579754" y="2171260"/>
            <a:ext cx="422910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섬들로 부터 한칸씩 거리를 넣는다.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풀이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6400"/>
            </a:pPr>
            <a:r>
              <a:t>풀이 방법 </a:t>
            </a:r>
          </a:p>
        </p:txBody>
      </p:sp>
      <p:graphicFrame>
        <p:nvGraphicFramePr>
          <p:cNvPr id="140" name="Table"/>
          <p:cNvGraphicFramePr/>
          <p:nvPr/>
        </p:nvGraphicFramePr>
        <p:xfrm>
          <a:off x="598627" y="294467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Table"/>
          <p:cNvGraphicFramePr/>
          <p:nvPr/>
        </p:nvGraphicFramePr>
        <p:xfrm>
          <a:off x="7154304" y="294467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한칸씩 섬을 확장시킨다."/>
          <p:cNvSpPr txBox="1"/>
          <p:nvPr/>
        </p:nvSpPr>
        <p:spPr>
          <a:xfrm>
            <a:off x="1636116" y="2171260"/>
            <a:ext cx="300502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한칸씩 섬을 확장시킨다.</a:t>
            </a:r>
          </a:p>
        </p:txBody>
      </p:sp>
      <p:sp>
        <p:nvSpPr>
          <p:cNvPr id="143" name="섬들로 부터 한칸씩 거리를 넣는다."/>
          <p:cNvSpPr txBox="1"/>
          <p:nvPr/>
        </p:nvSpPr>
        <p:spPr>
          <a:xfrm>
            <a:off x="7579754" y="2171260"/>
            <a:ext cx="422910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섬들로 부터 한칸씩 거리를 넣는다.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풀이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6400"/>
            </a:pPr>
            <a:r>
              <a:t>풀이 방법 </a:t>
            </a:r>
          </a:p>
        </p:txBody>
      </p:sp>
      <p:graphicFrame>
        <p:nvGraphicFramePr>
          <p:cNvPr id="146" name="Table"/>
          <p:cNvGraphicFramePr/>
          <p:nvPr/>
        </p:nvGraphicFramePr>
        <p:xfrm>
          <a:off x="598627" y="294467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Table"/>
          <p:cNvGraphicFramePr/>
          <p:nvPr/>
        </p:nvGraphicFramePr>
        <p:xfrm>
          <a:off x="7154304" y="2944672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A9A9A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8" name="한칸씩 섬을 확장시킨다."/>
          <p:cNvSpPr txBox="1"/>
          <p:nvPr/>
        </p:nvSpPr>
        <p:spPr>
          <a:xfrm>
            <a:off x="1636116" y="2171260"/>
            <a:ext cx="300502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한칸씩 섬을 확장시킨다.</a:t>
            </a:r>
          </a:p>
        </p:txBody>
      </p:sp>
      <p:sp>
        <p:nvSpPr>
          <p:cNvPr id="149" name="섬들로 부터 한칸씩 거리를 넣는다."/>
          <p:cNvSpPr txBox="1"/>
          <p:nvPr/>
        </p:nvSpPr>
        <p:spPr>
          <a:xfrm>
            <a:off x="7579754" y="2171260"/>
            <a:ext cx="422910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섬들로 부터 한칸씩 거리를 넣는다.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풀이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6400"/>
            </a:pPr>
            <a:r>
              <a:t>풀이 방법 </a:t>
            </a:r>
          </a:p>
        </p:txBody>
      </p:sp>
      <p:graphicFrame>
        <p:nvGraphicFramePr>
          <p:cNvPr id="152" name="Table"/>
          <p:cNvGraphicFramePr/>
          <p:nvPr/>
        </p:nvGraphicFramePr>
        <p:xfrm>
          <a:off x="569138" y="1927289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C6C6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"/>
          <p:cNvGraphicFramePr/>
          <p:nvPr/>
        </p:nvGraphicFramePr>
        <p:xfrm>
          <a:off x="7124815" y="1927289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-365725"/>
                        <a:satOff val="-32500"/>
                        <a:lumOff val="1823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6C6C6C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C6C6C"/>
                    </a:solidFill>
                  </a:tcPr>
                </a:tc>
              </a:tr>
            </a:tbl>
          </a:graphicData>
        </a:graphic>
      </p:graphicFrame>
      <p:sp>
        <p:nvSpPr>
          <p:cNvPr id="154" name="각 그룹의 경계가 다리가 만들어질 위치이다."/>
          <p:cNvSpPr txBox="1"/>
          <p:nvPr/>
        </p:nvSpPr>
        <p:spPr>
          <a:xfrm>
            <a:off x="424917" y="7685767"/>
            <a:ext cx="53684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각 그룹의 경계가 다리가 만들어질 위치이다.</a:t>
            </a:r>
          </a:p>
        </p:txBody>
      </p:sp>
      <p:sp>
        <p:nvSpPr>
          <p:cNvPr id="155" name="배열을 두개를 만들어서 한 곳에는 한칸씩 확장시켜 구역을 나누고,…"/>
          <p:cNvSpPr txBox="1"/>
          <p:nvPr/>
        </p:nvSpPr>
        <p:spPr>
          <a:xfrm>
            <a:off x="6588659" y="7209780"/>
            <a:ext cx="6152313" cy="2234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배열을 두개를 만들어서 한 곳에는 한칸씩 확장시켜 구역을 나누고, </a:t>
            </a:r>
          </a:p>
          <a:p>
            <a:pPr>
              <a:defRPr sz="1800"/>
            </a:pPr>
            <a:r>
              <a:t>다른 한곳은 섬으로 부터 한칸씩 거리를 넣는다.</a:t>
            </a:r>
          </a:p>
          <a:p>
            <a:pPr>
              <a:defRPr sz="1800"/>
            </a:pPr>
            <a:r>
              <a:t>두 배열을 비교하면 경계를 찾을 수 있게 되고</a:t>
            </a:r>
            <a:br/>
            <a:r>
              <a:t>그때 거리의 합이 다리의 길이가 된다</a:t>
            </a:r>
            <a:br/>
            <a:r>
              <a:t>이제 최소 길이를 찾으면 된다.</a:t>
            </a:r>
          </a:p>
          <a:p>
            <a:pPr>
              <a:defRPr sz="1800"/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6400"/>
            </a:pPr>
            <a:r>
              <a:t>Code</a:t>
            </a:r>
          </a:p>
        </p:txBody>
      </p:sp>
      <p:pic>
        <p:nvPicPr>
          <p:cNvPr id="158" name="Screen Shot 2017-07-25 at 12.19.41 AM.png" descr="Screen Shot 2017-07-25 at 12.19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13" y="3415608"/>
            <a:ext cx="5740401" cy="350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1. 그룹을 나눈다."/>
          <p:cNvSpPr txBox="1"/>
          <p:nvPr/>
        </p:nvSpPr>
        <p:spPr>
          <a:xfrm>
            <a:off x="8409870" y="4633620"/>
            <a:ext cx="228935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그룹을 나눈다. </a:t>
            </a:r>
          </a:p>
        </p:txBody>
      </p:sp>
      <p:pic>
        <p:nvPicPr>
          <p:cNvPr id="160" name="Screen Shot 2017-07-25 at 12.21.49 AM.png" descr="Screen Shot 2017-07-25 at 12.21.4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174" y="1859030"/>
            <a:ext cx="4699001" cy="124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6400"/>
            </a:pPr>
            <a:r>
              <a:t>Code</a:t>
            </a:r>
          </a:p>
        </p:txBody>
      </p:sp>
      <p:sp>
        <p:nvSpPr>
          <p:cNvPr id="163" name="2. 거리를 담을 배열을 초기화 하고 각 bfs를 돌면서  group 배열은 한칸씩 섬을 확장시키고 dis 배열은 한칸씩 거리를 증가시켜 넣는다."/>
          <p:cNvSpPr txBox="1"/>
          <p:nvPr/>
        </p:nvSpPr>
        <p:spPr>
          <a:xfrm>
            <a:off x="6449396" y="3339204"/>
            <a:ext cx="6328259" cy="164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거리를 담을 배열을 초기화 하고 각 bfs를 돌면서 </a:t>
            </a:r>
            <a:br/>
            <a:r>
              <a:t>group 배열은 한칸씩 섬을 확장시키고</a:t>
            </a:r>
            <a:br/>
            <a:r>
              <a:t>dis 배열은 한칸씩 거리를 증가시켜 넣는다.</a:t>
            </a:r>
            <a:br/>
            <a:r>
              <a:t> </a:t>
            </a:r>
          </a:p>
        </p:txBody>
      </p:sp>
      <p:pic>
        <p:nvPicPr>
          <p:cNvPr id="164" name="Screen Shot 2017-07-25 at 12.20.13 AM.png" descr="Screen Shot 2017-07-25 at 12.20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106" y="6709652"/>
            <a:ext cx="666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7-07-25 at 12.20.32 AM.png" descr="Screen Shot 2017-07-25 at 12.20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352" y="1785233"/>
            <a:ext cx="5575301" cy="474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3. group  배열에서 경계를 찾아 그 부분의  거리를 합해서 다리 길이를 구하고 최소길이의 다리를 찾는다."/>
          <p:cNvSpPr txBox="1"/>
          <p:nvPr/>
        </p:nvSpPr>
        <p:spPr>
          <a:xfrm>
            <a:off x="7307839" y="7501622"/>
            <a:ext cx="5632096" cy="127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group  배열에서 경계를 찾아 그 부분의</a:t>
            </a:r>
            <a:br/>
            <a:r>
              <a:t> 거리를 합해서 다리 길이를 구하고 최소길이의</a:t>
            </a:r>
            <a:br/>
            <a:r>
              <a:t>다리를 찾는다.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