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-14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적록색약 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https://www.acmicpc.net/problem/10026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9448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BFS or DFS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544068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그림의 모든 픽셀에서 </a:t>
            </a:r>
            <a:r>
              <a:rPr lang="en-US" altLang="ko-KR" dirty="0" smtClean="0"/>
              <a:t>DFS</a:t>
            </a:r>
            <a:r>
              <a:rPr lang="ko-KR" altLang="en-US" dirty="0" smtClean="0"/>
              <a:t>를 수행하고 방문여부를 체크한다</a:t>
            </a:r>
            <a:r>
              <a:rPr lang="en-US" altLang="ko-KR" dirty="0" smtClean="0"/>
              <a:t>.</a:t>
            </a:r>
          </a:p>
          <a:p>
            <a:pPr marL="544068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픽셀의 방문여부에 따라</a:t>
            </a:r>
            <a:r>
              <a:rPr lang="en-US" altLang="ko-KR" dirty="0" smtClean="0"/>
              <a:t> </a:t>
            </a:r>
            <a:r>
              <a:rPr lang="ko-KR" altLang="en-US" dirty="0" smtClean="0"/>
              <a:t>카운트를 한다</a:t>
            </a:r>
            <a:r>
              <a:rPr lang="en-US" altLang="ko-KR" dirty="0" smtClean="0"/>
              <a:t>.</a:t>
            </a:r>
          </a:p>
          <a:p>
            <a:pPr marL="544068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이동할 수 있는 경로는 아래와 같은 두 가지 경우로 나뉜다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726948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그림의 </a:t>
            </a:r>
            <a:r>
              <a:rPr lang="en-US" altLang="ko-KR" dirty="0" smtClean="0"/>
              <a:t>RGB </a:t>
            </a:r>
            <a:r>
              <a:rPr lang="ko-KR" altLang="en-US" dirty="0" smtClean="0"/>
              <a:t>색 모두를 구분할 수 있는 경우</a:t>
            </a:r>
            <a:endParaRPr lang="en-US" altLang="ko-KR" dirty="0" smtClean="0"/>
          </a:p>
          <a:p>
            <a:pPr marL="726948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그림의 </a:t>
            </a:r>
            <a:r>
              <a:rPr lang="en-US" altLang="ko-KR" dirty="0" smtClean="0"/>
              <a:t>(R -</a:t>
            </a:r>
            <a:r>
              <a:rPr lang="ko-KR" altLang="en-US" dirty="0" smtClean="0"/>
              <a:t> </a:t>
            </a:r>
            <a:r>
              <a:rPr lang="en-US" altLang="ko-KR" dirty="0" smtClean="0"/>
              <a:t>G)  , B </a:t>
            </a:r>
            <a:r>
              <a:rPr lang="ko-KR" altLang="en-US" dirty="0" smtClean="0"/>
              <a:t>만을 구분할 수 있는 경우</a:t>
            </a:r>
            <a:endParaRPr lang="en-US" altLang="ko-KR" dirty="0" smtClean="0"/>
          </a:p>
          <a:p>
            <a:pPr marL="384048" lvl="2" indent="0">
              <a:lnSpc>
                <a:spcPct val="150000"/>
              </a:lnSpc>
              <a:buNone/>
            </a:pPr>
            <a:endParaRPr lang="en-US" altLang="ko-KR" dirty="0"/>
          </a:p>
          <a:p>
            <a:pPr marL="544068" lvl="1" indent="-342900">
              <a:buFont typeface="+mj-lt"/>
              <a:buAutoNum type="arabicPeriod"/>
            </a:pPr>
            <a:endParaRPr lang="en-US" altLang="ko-KR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7612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CODE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38099"/>
            <a:ext cx="4567563" cy="40227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337" y="1838099"/>
            <a:ext cx="4727120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574106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</TotalTime>
  <Words>55</Words>
  <Application>Microsoft Office PowerPoint</Application>
  <PresentationFormat>와이드스크린</PresentationFormat>
  <Paragraphs>14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추억</vt:lpstr>
      <vt:lpstr>적록색약 </vt:lpstr>
      <vt:lpstr>BFS or DFS</vt:lpstr>
      <vt:lpstr>CODE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적록색약</dc:title>
  <dc:creator>고승빈</dc:creator>
  <cp:lastModifiedBy>고승빈</cp:lastModifiedBy>
  <cp:revision>3</cp:revision>
  <dcterms:created xsi:type="dcterms:W3CDTF">2017-07-29T12:03:37Z</dcterms:created>
  <dcterms:modified xsi:type="dcterms:W3CDTF">2017-07-29T12:27:40Z</dcterms:modified>
</cp:coreProperties>
</file>