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행성 터널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https://www.acmicpc.net/problem/2887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69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스패닝</a:t>
            </a:r>
            <a:r>
              <a:rPr lang="ko-KR" altLang="en-US" dirty="0" smtClean="0"/>
              <a:t> 트리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신장 트리란</a:t>
            </a:r>
            <a:r>
              <a:rPr lang="en-US" altLang="ko-KR" b="1" dirty="0" smtClean="0"/>
              <a:t>?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사이클을 </a:t>
            </a:r>
            <a:r>
              <a:rPr lang="ko-KR" altLang="en-US" dirty="0"/>
              <a:t>형성하지 않고 그래프의 모든 정점이 간선으로 연결되어 있는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최소 </a:t>
            </a:r>
            <a:r>
              <a:rPr lang="ko-KR" altLang="en-US" b="1" dirty="0"/>
              <a:t>신장 트리</a:t>
            </a:r>
            <a:r>
              <a:rPr lang="en-US" altLang="ko-KR" b="1" dirty="0"/>
              <a:t>(MST : Minimum Spanning Trees)</a:t>
            </a:r>
            <a:r>
              <a:rPr lang="ko-KR" altLang="en-US" b="1" dirty="0"/>
              <a:t>란</a:t>
            </a:r>
            <a:r>
              <a:rPr lang="en-US" altLang="ko-KR" b="1" dirty="0" smtClean="0"/>
              <a:t>?</a:t>
            </a:r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최소한의 </a:t>
            </a: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로 신장 </a:t>
            </a:r>
            <a:r>
              <a:rPr lang="ko-KR" altLang="en-US" dirty="0" err="1"/>
              <a:t>트리를</a:t>
            </a:r>
            <a:r>
              <a:rPr lang="ko-KR" altLang="en-US" dirty="0"/>
              <a:t> 형성하는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최소 신장 </a:t>
            </a:r>
            <a:r>
              <a:rPr lang="ko-KR" altLang="en-US" b="1" dirty="0" err="1" smtClean="0"/>
              <a:t>트리를</a:t>
            </a:r>
            <a:r>
              <a:rPr lang="ko-KR" altLang="en-US" b="1" dirty="0" smtClean="0"/>
              <a:t> 구현하기 위한 </a:t>
            </a:r>
            <a:r>
              <a:rPr lang="ko-KR" altLang="en-US" b="1" dirty="0" err="1" smtClean="0"/>
              <a:t>두가지</a:t>
            </a:r>
            <a:r>
              <a:rPr lang="ko-KR" altLang="en-US" b="1" dirty="0" smtClean="0"/>
              <a:t> 알고리즘</a:t>
            </a:r>
            <a:endParaRPr lang="en-US" altLang="ko-KR" b="1" dirty="0" smtClean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크루스칼</a:t>
            </a:r>
            <a:r>
              <a:rPr lang="en-US" altLang="ko-KR" dirty="0"/>
              <a:t>(</a:t>
            </a:r>
            <a:r>
              <a:rPr lang="en-US" altLang="ko-KR" dirty="0" err="1"/>
              <a:t>Kruskal</a:t>
            </a:r>
            <a:r>
              <a:rPr lang="en-US" altLang="ko-KR" dirty="0"/>
              <a:t>) </a:t>
            </a:r>
            <a:r>
              <a:rPr lang="ko-KR" altLang="en-US" dirty="0" smtClean="0"/>
              <a:t>알고리즘</a:t>
            </a:r>
            <a:endParaRPr lang="en-US" altLang="ko-KR" b="1" dirty="0" smtClean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(Prim's algorithm)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581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크루스칼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Disjoint-set</a:t>
            </a:r>
            <a:r>
              <a:rPr lang="ko-KR" altLang="en-US" b="1" dirty="0"/>
              <a:t>을 </a:t>
            </a:r>
            <a:r>
              <a:rPr lang="ko-KR" altLang="en-US" b="1" dirty="0" smtClean="0"/>
              <a:t>사용</a:t>
            </a:r>
            <a:endParaRPr lang="en-US" altLang="ko-KR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동작원리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정점들</a:t>
            </a:r>
            <a:r>
              <a:rPr lang="en-US" altLang="ko-KR" dirty="0"/>
              <a:t>(vertices)</a:t>
            </a:r>
            <a:r>
              <a:rPr lang="ko-KR" altLang="en-US" dirty="0"/>
              <a:t>을 독립적인 원소</a:t>
            </a:r>
            <a:r>
              <a:rPr lang="en-US" altLang="ko-KR" dirty="0"/>
              <a:t>(set)</a:t>
            </a:r>
            <a:r>
              <a:rPr lang="ko-KR" altLang="en-US" dirty="0"/>
              <a:t>로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선분들</a:t>
            </a:r>
            <a:r>
              <a:rPr lang="en-US" altLang="ko-KR" dirty="0"/>
              <a:t>(edges)</a:t>
            </a:r>
            <a:r>
              <a:rPr lang="ko-KR" altLang="en-US" dirty="0"/>
              <a:t>을 가중치를 기준으로 정렬한다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가중치가 </a:t>
            </a:r>
            <a:r>
              <a:rPr lang="ko-KR" altLang="en-US" dirty="0"/>
              <a:t>작은 선분부터 선분을 연결하는 두 정점들을 비교한다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두 </a:t>
            </a:r>
            <a:r>
              <a:rPr lang="ko-KR" altLang="en-US" dirty="0"/>
              <a:t>정점의 대표정점을 확인한다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대표 </a:t>
            </a:r>
            <a:r>
              <a:rPr lang="ko-KR" altLang="en-US" dirty="0"/>
              <a:t>정점이 다를 경우 두 정점을 연결한다</a:t>
            </a:r>
            <a:r>
              <a:rPr lang="en-US" altLang="ko-KR" dirty="0"/>
              <a:t>.( </a:t>
            </a:r>
            <a:r>
              <a:rPr lang="ko-KR" altLang="en-US" dirty="0"/>
              <a:t>사이클 형성 방지 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smtClean="0"/>
              <a:t>참조 </a:t>
            </a:r>
            <a:r>
              <a:rPr lang="en-US" altLang="ko-KR" dirty="0"/>
              <a:t>: http://leeyongjeon.tistory.com/entry/%EC%B5%9C%EC%86%8C%EC%8B%A0%EC%9E%A5%ED%8A%B8%EB%A6%ACMinimum-Spanning-Trees-%ED%81%AC%EB%A3%A8%EC%8A%A4%EC%B9%BCKruskal-%EC%95%8C%EA%B3%A0%EB%A6%AC%EC%A6%98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3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프림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err="1"/>
              <a:t>프림</a:t>
            </a:r>
            <a:r>
              <a:rPr lang="ko-KR" altLang="en-US" b="1" dirty="0"/>
              <a:t> 알고리즘은 </a:t>
            </a:r>
            <a:r>
              <a:rPr lang="ko-KR" altLang="en-US" b="1" dirty="0" err="1"/>
              <a:t>다익스트라</a:t>
            </a:r>
            <a:r>
              <a:rPr lang="en-US" altLang="ko-KR" b="1" dirty="0"/>
              <a:t>(Dijkstra) </a:t>
            </a:r>
            <a:r>
              <a:rPr lang="ko-KR" altLang="en-US" b="1" dirty="0"/>
              <a:t>알고리즘과 유사하게 </a:t>
            </a:r>
            <a:r>
              <a:rPr lang="ko-KR" altLang="en-US" b="1" dirty="0" smtClean="0"/>
              <a:t>동작</a:t>
            </a:r>
            <a:endParaRPr lang="en-US" altLang="ko-KR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동작 원리</a:t>
            </a:r>
            <a:endParaRPr lang="ko-KR" altLang="en-US" b="1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각 </a:t>
            </a:r>
            <a:r>
              <a:rPr lang="ko-KR" altLang="en-US" dirty="0"/>
              <a:t>정점들의 </a:t>
            </a:r>
            <a:r>
              <a:rPr lang="en-US" altLang="ko-KR" dirty="0"/>
              <a:t>key </a:t>
            </a:r>
            <a:r>
              <a:rPr lang="ko-KR" altLang="en-US" dirty="0"/>
              <a:t>값과</a:t>
            </a:r>
            <a:r>
              <a:rPr lang="en-US" altLang="ko-KR" dirty="0"/>
              <a:t>, </a:t>
            </a:r>
            <a:r>
              <a:rPr lang="ko-KR" altLang="en-US" dirty="0"/>
              <a:t>다른 정점을 </a:t>
            </a:r>
            <a:r>
              <a:rPr lang="ko-KR" altLang="en-US" dirty="0" err="1"/>
              <a:t>가르키는</a:t>
            </a:r>
            <a:r>
              <a:rPr lang="en-US" altLang="ko-KR" dirty="0"/>
              <a:t>(pre) </a:t>
            </a:r>
            <a:r>
              <a:rPr lang="ko-KR" altLang="en-US" dirty="0"/>
              <a:t>값을 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모든 </a:t>
            </a:r>
            <a:r>
              <a:rPr lang="ko-KR" altLang="en-US" dirty="0"/>
              <a:t>정점들을 큐에 배정하고</a:t>
            </a:r>
            <a:r>
              <a:rPr lang="en-US" altLang="ko-KR" dirty="0"/>
              <a:t>, </a:t>
            </a:r>
            <a:r>
              <a:rPr lang="ko-KR" altLang="en-US" dirty="0"/>
              <a:t>시작 위치의 </a:t>
            </a:r>
            <a:r>
              <a:rPr lang="en-US" altLang="ko-KR" dirty="0"/>
              <a:t>key</a:t>
            </a:r>
            <a:r>
              <a:rPr lang="ko-KR" altLang="en-US" dirty="0"/>
              <a:t>값을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큐에 </a:t>
            </a:r>
            <a:r>
              <a:rPr lang="ko-KR" altLang="en-US" dirty="0"/>
              <a:t>배정된 정점 중</a:t>
            </a:r>
            <a:r>
              <a:rPr lang="en-US" altLang="ko-KR" dirty="0"/>
              <a:t>, key </a:t>
            </a:r>
            <a:r>
              <a:rPr lang="ko-KR" altLang="en-US" dirty="0"/>
              <a:t>값이 가장 작은 정점을 꺼낸다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꺼내온 </a:t>
            </a:r>
            <a:r>
              <a:rPr lang="ko-KR" altLang="en-US" dirty="0"/>
              <a:t>정점을 기준으로</a:t>
            </a:r>
            <a:r>
              <a:rPr lang="en-US" altLang="ko-KR" dirty="0"/>
              <a:t>, </a:t>
            </a:r>
            <a:r>
              <a:rPr lang="ko-KR" altLang="en-US" dirty="0"/>
              <a:t>인접한 정점 중에 큐에 아직 배정되어 있고</a:t>
            </a:r>
            <a:r>
              <a:rPr lang="en-US" altLang="ko-KR" dirty="0"/>
              <a:t>(=</a:t>
            </a:r>
            <a:r>
              <a:rPr lang="ko-KR" altLang="en-US" dirty="0" err="1"/>
              <a:t>트리를</a:t>
            </a:r>
            <a:r>
              <a:rPr lang="ko-KR" altLang="en-US" dirty="0"/>
              <a:t> 형성하지 않았고</a:t>
            </a:r>
            <a:r>
              <a:rPr lang="en-US" altLang="ko-KR" dirty="0"/>
              <a:t>)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현재 정점에서의 이동 비용이 가장 작은 정점을 찾아 값을 갱신한다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749808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큐에서 </a:t>
            </a:r>
            <a:r>
              <a:rPr lang="ko-KR" altLang="en-US" dirty="0"/>
              <a:t>모든 정점을 꺼낼 때까지 반복한다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smtClean="0"/>
              <a:t>참조 </a:t>
            </a:r>
            <a:r>
              <a:rPr lang="en-US" altLang="ko-KR" dirty="0"/>
              <a:t>: http://leeyongjeon.tistory.com/entry/%EC%B5%9C%EC%86%8C%EC%8B%A0%EC%9E%A5%ED%8A%B8%EB%A6%ACMinimum-Spanning-Trees%ED%94%84%EB%A6%BCprim-%EC%95%8C%EA%B3%A0%EB%A6%AC%EC%A6%98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50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차원 좌표를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간선 구현 </a:t>
            </a:r>
            <a:endParaRPr lang="en-US" altLang="ko-KR" dirty="0" smtClean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(Vertex</a:t>
            </a:r>
            <a:r>
              <a:rPr lang="ko-KR" altLang="en-US" dirty="0" smtClean="0"/>
              <a:t>에 대한 모든 </a:t>
            </a:r>
            <a:r>
              <a:rPr lang="en-US" altLang="ko-KR" dirty="0" smtClean="0"/>
              <a:t>Edge</a:t>
            </a:r>
            <a:r>
              <a:rPr lang="ko-KR" altLang="en-US" dirty="0" smtClean="0"/>
              <a:t>를 만들면 메모리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시간 초과 문제 발생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각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차원에 대한 정렬을 통해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i-1 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Vertex</a:t>
            </a:r>
            <a:r>
              <a:rPr lang="ko-KR" altLang="en-US" dirty="0" smtClean="0"/>
              <a:t>의 간선을 만든다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출발 정점이 문제에 정의 되지 않았으므로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크루스칼</a:t>
            </a:r>
            <a:r>
              <a:rPr lang="ko-KR" altLang="en-US" dirty="0" smtClean="0"/>
              <a:t> 알고리즘 적용</a:t>
            </a:r>
            <a:endParaRPr lang="en-US" altLang="ko-KR" dirty="0" smtClean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smtClean="0"/>
              <a:t>Disjoint-set </a:t>
            </a:r>
            <a:r>
              <a:rPr lang="ko-KR" altLang="en-US" dirty="0" smtClean="0"/>
              <a:t>구현 </a:t>
            </a:r>
            <a:endParaRPr lang="en-US" altLang="ko-KR" dirty="0" smtClean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Priority_queue</a:t>
            </a:r>
            <a:r>
              <a:rPr lang="en-US" altLang="ko-KR" dirty="0"/>
              <a:t> </a:t>
            </a:r>
            <a:r>
              <a:rPr lang="en-US" altLang="ko-KR" dirty="0" smtClean="0"/>
              <a:t>STL</a:t>
            </a:r>
            <a:r>
              <a:rPr lang="ko-KR" altLang="en-US" dirty="0" smtClean="0"/>
              <a:t>을 이용하여</a:t>
            </a:r>
            <a:r>
              <a:rPr lang="en-US" altLang="ko-KR" dirty="0"/>
              <a:t>,</a:t>
            </a:r>
            <a:r>
              <a:rPr lang="ko-KR" altLang="en-US" dirty="0" smtClean="0"/>
              <a:t> 가중치의 오름차순으로 간선 저장</a:t>
            </a:r>
            <a:endParaRPr lang="en-US" altLang="ko-KR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 smtClean="0"/>
              <a:t>Priority_queue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Empty </a:t>
            </a:r>
            <a:r>
              <a:rPr lang="ko-KR" altLang="en-US" dirty="0" smtClean="0"/>
              <a:t>일 때까지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4019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916" y="1821325"/>
            <a:ext cx="3059084" cy="4022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894" y="1821324"/>
            <a:ext cx="3915295" cy="39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49" y="1961804"/>
            <a:ext cx="3228712" cy="1773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79" y="1828800"/>
            <a:ext cx="6278690" cy="45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52" y="2040631"/>
            <a:ext cx="4505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0998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261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Calibri</vt:lpstr>
      <vt:lpstr>Calibri Light</vt:lpstr>
      <vt:lpstr>Wingdings</vt:lpstr>
      <vt:lpstr>추억</vt:lpstr>
      <vt:lpstr>행성 터널</vt:lpstr>
      <vt:lpstr>최소 스패닝 트리</vt:lpstr>
      <vt:lpstr>크루스칼 알고리즘</vt:lpstr>
      <vt:lpstr>프림 알고리즘</vt:lpstr>
      <vt:lpstr>문제 풀이</vt:lpstr>
      <vt:lpstr>CODE</vt:lpstr>
      <vt:lpstr>CODE</vt:lpstr>
      <vt:lpstr>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행성 터널</dc:title>
  <dc:creator>고승빈</dc:creator>
  <cp:lastModifiedBy>고승빈</cp:lastModifiedBy>
  <cp:revision>5</cp:revision>
  <dcterms:created xsi:type="dcterms:W3CDTF">2017-07-29T12:29:38Z</dcterms:created>
  <dcterms:modified xsi:type="dcterms:W3CDTF">2017-07-29T13:14:52Z</dcterms:modified>
</cp:coreProperties>
</file>