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95" r:id="rId3"/>
    <p:sldId id="296" r:id="rId4"/>
    <p:sldId id="294" r:id="rId5"/>
    <p:sldId id="297" r:id="rId6"/>
    <p:sldId id="285" r:id="rId7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B116"/>
    <a:srgbClr val="665C4E"/>
    <a:srgbClr val="554C41"/>
    <a:srgbClr val="504542"/>
    <a:srgbClr val="989184"/>
    <a:srgbClr val="8A8274"/>
    <a:srgbClr val="F5DA67"/>
    <a:srgbClr val="F1CB27"/>
    <a:srgbClr val="665242"/>
    <a:srgbClr val="F9EA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17" autoAdjust="0"/>
    <p:restoredTop sz="92777" autoAdjust="0"/>
  </p:normalViewPr>
  <p:slideViewPr>
    <p:cSldViewPr>
      <p:cViewPr varScale="1">
        <p:scale>
          <a:sx n="80" d="100"/>
          <a:sy n="80" d="100"/>
        </p:scale>
        <p:origin x="1541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6E7F4-5691-42DA-868C-AE1CAE67174A}" type="datetimeFigureOut">
              <a:rPr lang="ko-KR" altLang="en-US" smtClean="0"/>
              <a:pPr/>
              <a:t>2017-08-01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20B48-B87B-4601-B9A1-E7DB716FBD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658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20B48-B87B-4601-B9A1-E7DB716FBDD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285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20B48-B87B-4601-B9A1-E7DB716FBDD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187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B410-A7EA-4D7E-B04B-55BF82824488}" type="datetime1">
              <a:rPr lang="ko-KR" altLang="en-US" smtClean="0"/>
              <a:pPr/>
              <a:t>2017-08-01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6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27D2C-3300-4667-B48E-25153CB5DE74}" type="datetime1">
              <a:rPr lang="ko-KR" altLang="en-US" smtClean="0"/>
              <a:pPr/>
              <a:t>2017-08-01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9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26B6D-6851-45B7-B4FF-AFFE45965DC0}" type="datetime1">
              <a:rPr lang="ko-KR" altLang="en-US" smtClean="0"/>
              <a:pPr/>
              <a:t>2017-08-01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71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F2E4-63B5-4F32-B89C-FA639773278E}" type="datetime1">
              <a:rPr lang="ko-KR" altLang="en-US" smtClean="0"/>
              <a:pPr/>
              <a:t>2017-08-01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79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F0CF-58FC-4B3C-A21C-B4ABF217B5C5}" type="datetime1">
              <a:rPr lang="ko-KR" altLang="en-US" smtClean="0"/>
              <a:pPr/>
              <a:t>2017-08-01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77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AFE8-6D98-4A1E-B9A0-600BD9CF55D0}" type="datetime1">
              <a:rPr lang="ko-KR" altLang="en-US" smtClean="0"/>
              <a:pPr/>
              <a:t>2017-08-01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88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9AD1-4680-499E-BDAE-35DE22FE2B6F}" type="datetime1">
              <a:rPr lang="ko-KR" altLang="en-US" smtClean="0"/>
              <a:pPr/>
              <a:t>2017-08-01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681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A76E-0983-4F9A-9E28-B3B7B6094E46}" type="datetime1">
              <a:rPr lang="ko-KR" altLang="en-US" smtClean="0"/>
              <a:pPr/>
              <a:t>2017-08-01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81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3EC7-B0F4-4122-BA54-4854C946173A}" type="datetime1">
              <a:rPr lang="ko-KR" altLang="en-US" smtClean="0"/>
              <a:pPr/>
              <a:t>2017-08-01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74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53B2-67DA-4483-A7E5-A9B5B6034A05}" type="datetime1">
              <a:rPr lang="ko-KR" altLang="en-US" smtClean="0"/>
              <a:pPr/>
              <a:t>2017-08-01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637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364B-A2A6-463C-8B15-3581050BE7CF}" type="datetime1">
              <a:rPr lang="ko-KR" altLang="en-US" smtClean="0"/>
              <a:pPr/>
              <a:t>2017-08-01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14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rgbClr val="E3E3E3"/>
            </a:gs>
            <a:gs pos="0">
              <a:schemeClr val="bg1"/>
            </a:gs>
            <a:gs pos="64000">
              <a:srgbClr val="EAEAEA"/>
            </a:gs>
            <a:gs pos="5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95174-ED13-499B-BEE3-63AE361BB010}" type="datetime1">
              <a:rPr lang="ko-KR" altLang="en-US" smtClean="0"/>
              <a:pPr/>
              <a:t>2017-08-01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01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91580" y="2420888"/>
            <a:ext cx="7488832" cy="584775"/>
          </a:xfrm>
          <a:prstGeom prst="rect">
            <a:avLst/>
          </a:prstGeom>
          <a:noFill/>
          <a:ln cmpd="sng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01600" stA="14000" endPos="36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단지번호붙이기</a:t>
            </a:r>
            <a:endParaRPr lang="ko-KR" altLang="ko-KR" sz="3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01600" stA="14000" endPos="36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3491880" y="3212976"/>
            <a:ext cx="2088232" cy="0"/>
          </a:xfrm>
          <a:prstGeom prst="line">
            <a:avLst/>
          </a:prstGeom>
          <a:ln w="101600" cmpd="sng">
            <a:solidFill>
              <a:srgbClr val="F1CB2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:\homework\4학년\공학커뮤니케이션\ppt\Emblem\Emblem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5778683"/>
            <a:ext cx="945615" cy="101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85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A86242B-E4DE-488A-920F-7DBE37A79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1" y="1196752"/>
            <a:ext cx="3540672" cy="28787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404B97-182B-42D7-8D01-BD4EB9DCC3F4}"/>
              </a:ext>
            </a:extLst>
          </p:cNvPr>
          <p:cNvSpPr txBox="1"/>
          <p:nvPr/>
        </p:nvSpPr>
        <p:spPr>
          <a:xfrm>
            <a:off x="1372163" y="4869160"/>
            <a:ext cx="619592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그래프에서 연결 요소의 개수를 찾는 문제</a:t>
            </a:r>
            <a:endParaRPr lang="en-US" altLang="ko-KR" sz="25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02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129"/>
          <p:cNvSpPr txBox="1"/>
          <p:nvPr/>
        </p:nvSpPr>
        <p:spPr>
          <a:xfrm>
            <a:off x="428791" y="766445"/>
            <a:ext cx="20313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접근방법</a:t>
            </a:r>
            <a:endParaRPr lang="en-US" altLang="ko-KR" sz="3600" b="1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endParaRPr lang="ko-KR" altLang="en-US" sz="24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9A5742-4586-4F76-8AC0-757E6EC02F9F}"/>
              </a:ext>
            </a:extLst>
          </p:cNvPr>
          <p:cNvSpPr txBox="1"/>
          <p:nvPr/>
        </p:nvSpPr>
        <p:spPr>
          <a:xfrm>
            <a:off x="1259632" y="2204864"/>
            <a:ext cx="73168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DFS </a:t>
            </a:r>
            <a:r>
              <a:rPr lang="ko-KR" altLang="en-US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혹은 </a:t>
            </a:r>
            <a:r>
              <a:rPr lang="en-US" altLang="ko-KR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BFS</a:t>
            </a:r>
            <a:r>
              <a:rPr lang="ko-KR" altLang="en-US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로 좌표를 탐색하면서</a:t>
            </a:r>
            <a:r>
              <a:rPr lang="en-US" altLang="ko-KR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en-US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연결 요소의</a:t>
            </a:r>
            <a:endParaRPr lang="en-US" altLang="ko-KR" sz="2500" b="1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ko-KR" altLang="en-US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개수를 찾으면 된다</a:t>
            </a:r>
            <a:r>
              <a:rPr lang="en-US" altLang="ko-KR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.</a:t>
            </a:r>
            <a:endParaRPr lang="en-US" altLang="ko-KR" sz="25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3F39CD-1293-42F2-AB56-58F1AB183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4437112"/>
            <a:ext cx="5715495" cy="185182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E2D749B-B6C7-43B0-9E14-28E2C6D6ED44}"/>
              </a:ext>
            </a:extLst>
          </p:cNvPr>
          <p:cNvCxnSpPr>
            <a:cxnSpLocks/>
          </p:cNvCxnSpPr>
          <p:nvPr/>
        </p:nvCxnSpPr>
        <p:spPr>
          <a:xfrm flipH="1">
            <a:off x="3779913" y="3858796"/>
            <a:ext cx="504055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36ECCE1-2CF5-4F0C-AE43-0CCC37853AED}"/>
              </a:ext>
            </a:extLst>
          </p:cNvPr>
          <p:cNvCxnSpPr>
            <a:cxnSpLocks/>
          </p:cNvCxnSpPr>
          <p:nvPr/>
        </p:nvCxnSpPr>
        <p:spPr>
          <a:xfrm>
            <a:off x="5508104" y="3858796"/>
            <a:ext cx="288032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242E7DC-2632-499C-9056-85B54F4BB734}"/>
              </a:ext>
            </a:extLst>
          </p:cNvPr>
          <p:cNvSpPr txBox="1"/>
          <p:nvPr/>
        </p:nvSpPr>
        <p:spPr>
          <a:xfrm>
            <a:off x="3639514" y="3397131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이런게 연결 요소</a:t>
            </a:r>
            <a:endParaRPr lang="ko-KR" altLang="en-US" sz="1600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28791" y="76644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코드</a:t>
            </a:r>
            <a:endParaRPr lang="ko-KR" altLang="en-US" sz="36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99E673-D046-40A3-9CF9-090AE5E71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790431"/>
            <a:ext cx="7154978" cy="562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13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28791" y="766445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1mm </a:t>
            </a:r>
            <a:r>
              <a:rPr lang="ko-KR" altLang="en-US" sz="36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팁</a:t>
            </a:r>
            <a:endParaRPr lang="ko-KR" altLang="en-US" sz="36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8F2802-630B-4153-8385-77F22012F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524" y="1772816"/>
            <a:ext cx="3890203" cy="28083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316202-7D55-4623-B57B-2374F08B4763}"/>
              </a:ext>
            </a:extLst>
          </p:cNvPr>
          <p:cNvSpPr txBox="1"/>
          <p:nvPr/>
        </p:nvSpPr>
        <p:spPr>
          <a:xfrm>
            <a:off x="151199" y="5034627"/>
            <a:ext cx="897232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입력이 이번 문제처럼 공백 없이 쫘르륵 이어서 들어올 경우</a:t>
            </a:r>
            <a:r>
              <a:rPr lang="en-US" altLang="ko-KR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, </a:t>
            </a:r>
          </a:p>
          <a:p>
            <a:r>
              <a:rPr lang="en-US" altLang="ko-KR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scanf(“%1d”, &amp;</a:t>
            </a:r>
            <a:r>
              <a:rPr lang="ko-KR" altLang="en-US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배열</a:t>
            </a:r>
            <a:r>
              <a:rPr lang="en-US" altLang="ko-KR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) </a:t>
            </a:r>
            <a:r>
              <a:rPr lang="ko-KR" altLang="en-US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하면 한 글자씩 입력받을 수 있습니다</a:t>
            </a:r>
            <a:r>
              <a:rPr lang="en-US" altLang="ko-KR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%2d</a:t>
            </a:r>
            <a:r>
              <a:rPr lang="ko-KR" altLang="en-US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하면 </a:t>
            </a:r>
            <a:r>
              <a:rPr lang="en-US" altLang="ko-KR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2</a:t>
            </a:r>
            <a:r>
              <a:rPr lang="ko-KR" altLang="en-US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개</a:t>
            </a:r>
            <a:r>
              <a:rPr lang="en-US" altLang="ko-KR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, %10d</a:t>
            </a:r>
            <a:r>
              <a:rPr lang="ko-KR" altLang="en-US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하면 </a:t>
            </a:r>
            <a:r>
              <a:rPr lang="en-US" altLang="ko-KR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10</a:t>
            </a:r>
            <a:r>
              <a:rPr lang="ko-KR" altLang="en-US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개겠죠</a:t>
            </a:r>
            <a:r>
              <a:rPr lang="en-US" altLang="ko-KR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?</a:t>
            </a:r>
          </a:p>
          <a:p>
            <a:r>
              <a:rPr lang="ko-KR" altLang="en-US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몰랐던 사람만 참고하세용</a:t>
            </a:r>
            <a:endParaRPr lang="en-US" altLang="ko-KR" sz="25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42F480-C02F-4674-8E53-90CD6A3AD888}"/>
              </a:ext>
            </a:extLst>
          </p:cNvPr>
          <p:cNvSpPr txBox="1"/>
          <p:nvPr/>
        </p:nvSpPr>
        <p:spPr>
          <a:xfrm>
            <a:off x="4288139" y="494963"/>
            <a:ext cx="43325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scanf/printf</a:t>
            </a:r>
            <a:r>
              <a:rPr lang="ko-KR" altLang="en-US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랑 </a:t>
            </a:r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cin/cout </a:t>
            </a:r>
            <a:r>
              <a:rPr lang="ko-KR" altLang="en-US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섞어쓸때는</a:t>
            </a:r>
            <a:endParaRPr lang="en-US" altLang="ko-KR" sz="2000" b="1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R" altLang="en-US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이거 쓰면 오류나요</a:t>
            </a:r>
            <a:endParaRPr lang="en-US" altLang="ko-KR" sz="20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E2C4B5B8-E7CD-41C0-B97F-826618687AD5}"/>
              </a:ext>
            </a:extLst>
          </p:cNvPr>
          <p:cNvCxnSpPr>
            <a:cxnSpLocks/>
          </p:cNvCxnSpPr>
          <p:nvPr/>
        </p:nvCxnSpPr>
        <p:spPr>
          <a:xfrm rot="5400000">
            <a:off x="4851131" y="1268761"/>
            <a:ext cx="593864" cy="57606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89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791" y="766445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시간복잡도</a:t>
            </a:r>
          </a:p>
        </p:txBody>
      </p:sp>
      <p:pic>
        <p:nvPicPr>
          <p:cNvPr id="17" name="Picture 2" descr="D:\homework\4학년\공학커뮤니케이션\ppt\Emblem\Emblem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21" y="116632"/>
            <a:ext cx="648072" cy="69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59632" y="2060848"/>
            <a:ext cx="133722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O(N^2)</a:t>
            </a:r>
            <a:endParaRPr lang="en-US" altLang="ko-KR" sz="25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89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2117</TotalTime>
  <Words>88</Words>
  <Application>Microsoft Office PowerPoint</Application>
  <PresentationFormat>화면 슬라이드 쇼(4:3)</PresentationFormat>
  <Paragraphs>18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허연진</dc:creator>
  <cp:lastModifiedBy>허규정</cp:lastModifiedBy>
  <cp:revision>187</cp:revision>
  <dcterms:created xsi:type="dcterms:W3CDTF">2015-05-23T11:05:16Z</dcterms:created>
  <dcterms:modified xsi:type="dcterms:W3CDTF">2017-08-01T13:51:04Z</dcterms:modified>
</cp:coreProperties>
</file>