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295" r:id="rId4"/>
    <p:sldId id="294" r:id="rId5"/>
    <p:sldId id="285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2777" autoAdjust="0"/>
  </p:normalViewPr>
  <p:slideViewPr>
    <p:cSldViewPr>
      <p:cViewPr varScale="1">
        <p:scale>
          <a:sx n="80" d="100"/>
          <a:sy n="80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420888"/>
            <a:ext cx="7488832" cy="584775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텀 프로젝트</a:t>
            </a:r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타원 51">
            <a:extLst>
              <a:ext uri="{FF2B5EF4-FFF2-40B4-BE49-F238E27FC236}">
                <a16:creationId xmlns:a16="http://schemas.microsoft.com/office/drawing/2014/main" id="{EBCA9D53-8ADB-459B-92AB-306A241A4A86}"/>
              </a:ext>
            </a:extLst>
          </p:cNvPr>
          <p:cNvSpPr/>
          <p:nvPr/>
        </p:nvSpPr>
        <p:spPr>
          <a:xfrm>
            <a:off x="4958579" y="4359987"/>
            <a:ext cx="816426" cy="760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8C0E54-E6CE-41AE-A081-28435C89709A}"/>
              </a:ext>
            </a:extLst>
          </p:cNvPr>
          <p:cNvSpPr/>
          <p:nvPr/>
        </p:nvSpPr>
        <p:spPr>
          <a:xfrm>
            <a:off x="3507973" y="2871071"/>
            <a:ext cx="816426" cy="760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59E4D51-6F5A-4516-B5E2-1A08C7CA9C41}"/>
              </a:ext>
            </a:extLst>
          </p:cNvPr>
          <p:cNvSpPr/>
          <p:nvPr/>
        </p:nvSpPr>
        <p:spPr>
          <a:xfrm>
            <a:off x="4576657" y="1923072"/>
            <a:ext cx="2396696" cy="223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295D571-A6C0-4584-B84B-8E7C7608A365}"/>
              </a:ext>
            </a:extLst>
          </p:cNvPr>
          <p:cNvSpPr/>
          <p:nvPr/>
        </p:nvSpPr>
        <p:spPr>
          <a:xfrm>
            <a:off x="3418421" y="4397296"/>
            <a:ext cx="1229695" cy="11450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6E429A2-2D04-433A-963C-91C1DF7B8718}"/>
              </a:ext>
            </a:extLst>
          </p:cNvPr>
          <p:cNvSpPr/>
          <p:nvPr/>
        </p:nvSpPr>
        <p:spPr>
          <a:xfrm>
            <a:off x="2306583" y="2888177"/>
            <a:ext cx="816426" cy="760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F1A7-E926-4EFB-97C3-E4944EA978C5}"/>
              </a:ext>
            </a:extLst>
          </p:cNvPr>
          <p:cNvSpPr txBox="1"/>
          <p:nvPr/>
        </p:nvSpPr>
        <p:spPr>
          <a:xfrm>
            <a:off x="2469857" y="292736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2A385-E332-4FFE-8A84-1A7DD5EB104A}"/>
              </a:ext>
            </a:extLst>
          </p:cNvPr>
          <p:cNvSpPr txBox="1"/>
          <p:nvPr/>
        </p:nvSpPr>
        <p:spPr>
          <a:xfrm>
            <a:off x="3693993" y="292736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BBB76-8E82-476C-B6FA-9FB34FDC641E}"/>
              </a:ext>
            </a:extLst>
          </p:cNvPr>
          <p:cNvSpPr txBox="1"/>
          <p:nvPr/>
        </p:nvSpPr>
        <p:spPr>
          <a:xfrm>
            <a:off x="3693993" y="471861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135CE-E055-4BBE-968A-BC41FB3CE853}"/>
              </a:ext>
            </a:extLst>
          </p:cNvPr>
          <p:cNvSpPr txBox="1"/>
          <p:nvPr/>
        </p:nvSpPr>
        <p:spPr>
          <a:xfrm>
            <a:off x="4691945" y="29162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46EC9-022C-41C8-B3CB-60A060106242}"/>
              </a:ext>
            </a:extLst>
          </p:cNvPr>
          <p:cNvSpPr txBox="1"/>
          <p:nvPr/>
        </p:nvSpPr>
        <p:spPr>
          <a:xfrm>
            <a:off x="5166198" y="439729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13D5C-83D2-4585-8725-5BD31AAC18B4}"/>
              </a:ext>
            </a:extLst>
          </p:cNvPr>
          <p:cNvSpPr txBox="1"/>
          <p:nvPr/>
        </p:nvSpPr>
        <p:spPr>
          <a:xfrm>
            <a:off x="5479019" y="211448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6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F57AA-4DA8-4D65-93F8-BF3BE7623FD2}"/>
              </a:ext>
            </a:extLst>
          </p:cNvPr>
          <p:cNvSpPr txBox="1"/>
          <p:nvPr/>
        </p:nvSpPr>
        <p:spPr>
          <a:xfrm>
            <a:off x="6286281" y="2916252"/>
            <a:ext cx="45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33A12F-2EB4-495A-AE45-A4D668A8A802}"/>
              </a:ext>
            </a:extLst>
          </p:cNvPr>
          <p:cNvCxnSpPr/>
          <p:nvPr/>
        </p:nvCxnSpPr>
        <p:spPr>
          <a:xfrm>
            <a:off x="2922225" y="3709579"/>
            <a:ext cx="771768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A98CFD-8A51-4290-B581-2C4D161BE69A}"/>
              </a:ext>
            </a:extLst>
          </p:cNvPr>
          <p:cNvCxnSpPr>
            <a:cxnSpLocks/>
          </p:cNvCxnSpPr>
          <p:nvPr/>
        </p:nvCxnSpPr>
        <p:spPr>
          <a:xfrm flipH="1">
            <a:off x="3012235" y="3250526"/>
            <a:ext cx="59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DEEACAA-3446-4A76-A9EA-68567BAB802A}"/>
              </a:ext>
            </a:extLst>
          </p:cNvPr>
          <p:cNvCxnSpPr>
            <a:cxnSpLocks/>
            <a:stCxn id="8" idx="0"/>
            <a:endCxn id="8" idx="3"/>
          </p:cNvCxnSpPr>
          <p:nvPr/>
        </p:nvCxnSpPr>
        <p:spPr>
          <a:xfrm rot="16200000" flipH="1">
            <a:off x="3871686" y="4767106"/>
            <a:ext cx="323166" cy="226184"/>
          </a:xfrm>
          <a:prstGeom prst="curvedConnector4">
            <a:avLst>
              <a:gd name="adj1" fmla="val -70738"/>
              <a:gd name="adj2" fmla="val 201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CA39FC4-2FB1-4365-ABE3-DBE2064848E1}"/>
              </a:ext>
            </a:extLst>
          </p:cNvPr>
          <p:cNvCxnSpPr>
            <a:cxnSpLocks/>
          </p:cNvCxnSpPr>
          <p:nvPr/>
        </p:nvCxnSpPr>
        <p:spPr>
          <a:xfrm flipH="1">
            <a:off x="4372545" y="4845011"/>
            <a:ext cx="771768" cy="19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924F86F-7F18-4286-B91E-D35B3611F04C}"/>
              </a:ext>
            </a:extLst>
          </p:cNvPr>
          <p:cNvCxnSpPr>
            <a:cxnSpLocks/>
          </p:cNvCxnSpPr>
          <p:nvPr/>
        </p:nvCxnSpPr>
        <p:spPr>
          <a:xfrm flipH="1" flipV="1">
            <a:off x="5946561" y="2612432"/>
            <a:ext cx="349879" cy="38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6634DFB-6DBC-4D45-84DC-E274C328A529}"/>
              </a:ext>
            </a:extLst>
          </p:cNvPr>
          <p:cNvCxnSpPr>
            <a:cxnSpLocks/>
          </p:cNvCxnSpPr>
          <p:nvPr/>
        </p:nvCxnSpPr>
        <p:spPr>
          <a:xfrm flipH="1">
            <a:off x="5166198" y="2610586"/>
            <a:ext cx="327995" cy="4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8BFE747-35A1-4BFA-9F24-7F8ACE328696}"/>
              </a:ext>
            </a:extLst>
          </p:cNvPr>
          <p:cNvCxnSpPr>
            <a:cxnSpLocks/>
          </p:cNvCxnSpPr>
          <p:nvPr/>
        </p:nvCxnSpPr>
        <p:spPr>
          <a:xfrm flipV="1">
            <a:off x="5436096" y="3239417"/>
            <a:ext cx="685404" cy="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1380FD4-54EB-4391-9B72-92FEF50F8686}"/>
              </a:ext>
            </a:extLst>
          </p:cNvPr>
          <p:cNvSpPr/>
          <p:nvPr/>
        </p:nvSpPr>
        <p:spPr>
          <a:xfrm>
            <a:off x="395536" y="332656"/>
            <a:ext cx="678055" cy="631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9766AB2-4BB2-4DAA-A050-FBF2207312AF}"/>
              </a:ext>
            </a:extLst>
          </p:cNvPr>
          <p:cNvSpPr/>
          <p:nvPr/>
        </p:nvSpPr>
        <p:spPr>
          <a:xfrm>
            <a:off x="395536" y="1207164"/>
            <a:ext cx="678055" cy="6313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D76CB8-086C-40D5-9FD5-BE504D8CE913}"/>
              </a:ext>
            </a:extLst>
          </p:cNvPr>
          <p:cNvSpPr txBox="1"/>
          <p:nvPr/>
        </p:nvSpPr>
        <p:spPr>
          <a:xfrm>
            <a:off x="1208925" y="347381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팀에 속하지 못한 학생</a:t>
            </a:r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6C5FC3-5AB2-45F0-A484-0DD33A0C9E33}"/>
              </a:ext>
            </a:extLst>
          </p:cNvPr>
          <p:cNvSpPr txBox="1"/>
          <p:nvPr/>
        </p:nvSpPr>
        <p:spPr>
          <a:xfrm>
            <a:off x="1160970" y="122194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팀에 속한 학생</a:t>
            </a:r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1FAC4E-049D-4C98-9FF9-4A7EAC55672E}"/>
              </a:ext>
            </a:extLst>
          </p:cNvPr>
          <p:cNvSpPr txBox="1"/>
          <p:nvPr/>
        </p:nvSpPr>
        <p:spPr>
          <a:xfrm>
            <a:off x="226305" y="5999225"/>
            <a:ext cx="5888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사이클이 발생했다면 </a:t>
            </a:r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=&gt; </a:t>
            </a:r>
            <a:r>
              <a:rPr lang="ko-KR" altLang="en-US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팀에 속한 학생</a:t>
            </a:r>
            <a:r>
              <a:rPr lang="en-US" altLang="ko-KR" sz="24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!</a:t>
            </a:r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428791" y="76644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접근방법</a:t>
            </a:r>
            <a:endParaRPr lang="en-US" altLang="ko-KR" sz="36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3608" y="2060848"/>
            <a:ext cx="777686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각 번호에 대해서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DFS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돌면서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Cycle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 발생했는지를 검사하고 발생했다면 그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Cycle 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안에 몇 명이 들어있는지를 체크해주면 된다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그리고 한 번 호출됐던 번호는 체크해줘서 다시 호출되지 않도록 한다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28791" y="76644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C36470-FA3A-43DA-B6E3-DFB32969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949415" cy="44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9632" y="2060848"/>
            <a:ext cx="63017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부터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까지 돌면서 한번 검사한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는 </a:t>
            </a:r>
            <a:endParaRPr lang="en-US" altLang="ko-KR" sz="2500" b="1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다시 검사하지 않으므로 </a:t>
            </a:r>
            <a:r>
              <a:rPr lang="en-US" altLang="ko-KR" sz="2500" b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O(N)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77</Words>
  <Application>Microsoft Office PowerPoint</Application>
  <PresentationFormat>화면 슬라이드 쇼(4:3)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허규정</cp:lastModifiedBy>
  <cp:revision>189</cp:revision>
  <dcterms:created xsi:type="dcterms:W3CDTF">2015-05-23T11:05:16Z</dcterms:created>
  <dcterms:modified xsi:type="dcterms:W3CDTF">2017-08-01T13:52:24Z</dcterms:modified>
</cp:coreProperties>
</file>