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295" r:id="rId3"/>
    <p:sldId id="294" r:id="rId4"/>
    <p:sldId id="285" r:id="rId5"/>
    <p:sldId id="296" r:id="rId6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B116"/>
    <a:srgbClr val="665C4E"/>
    <a:srgbClr val="554C41"/>
    <a:srgbClr val="504542"/>
    <a:srgbClr val="989184"/>
    <a:srgbClr val="8A8274"/>
    <a:srgbClr val="F5DA67"/>
    <a:srgbClr val="F1CB27"/>
    <a:srgbClr val="665242"/>
    <a:srgbClr val="F9EA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7" autoAdjust="0"/>
    <p:restoredTop sz="92777" autoAdjust="0"/>
  </p:normalViewPr>
  <p:slideViewPr>
    <p:cSldViewPr>
      <p:cViewPr varScale="1">
        <p:scale>
          <a:sx n="107" d="100"/>
          <a:sy n="107" d="100"/>
        </p:scale>
        <p:origin x="175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6E7F4-5691-42DA-868C-AE1CAE67174A}" type="datetimeFigureOut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20B48-B87B-4601-B9A1-E7DB716FBD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658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285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187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20B48-B87B-4601-B9A1-E7DB716FBDD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317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B410-A7EA-4D7E-B04B-55BF82824488}" type="datetime1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6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7D2C-3300-4667-B48E-25153CB5DE74}" type="datetime1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9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6B6D-6851-45B7-B4FF-AFFE45965DC0}" type="datetime1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71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F2E4-63B5-4F32-B89C-FA639773278E}" type="datetime1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79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F0CF-58FC-4B3C-A21C-B4ABF217B5C5}" type="datetime1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77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AFE8-6D98-4A1E-B9A0-600BD9CF55D0}" type="datetime1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88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9AD1-4680-499E-BDAE-35DE22FE2B6F}" type="datetime1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68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A76E-0983-4F9A-9E28-B3B7B6094E46}" type="datetime1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81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3EC7-B0F4-4122-BA54-4854C946173A}" type="datetime1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74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53B2-67DA-4483-A7E5-A9B5B6034A05}" type="datetime1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63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364B-A2A6-463C-8B15-3581050BE7CF}" type="datetime1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14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rgbClr val="E3E3E3"/>
            </a:gs>
            <a:gs pos="0">
              <a:schemeClr val="bg1"/>
            </a:gs>
            <a:gs pos="64000">
              <a:srgbClr val="EAEAEA"/>
            </a:gs>
            <a:gs pos="5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95174-ED13-499B-BEE3-63AE361BB010}" type="datetime1">
              <a:rPr lang="ko-KR" altLang="en-US" smtClean="0"/>
              <a:pPr/>
              <a:t>2017-08-08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904E3-021F-4ABC-B6FE-35C785A4B4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01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91580" y="2420888"/>
            <a:ext cx="7488832" cy="584775"/>
          </a:xfrm>
          <a:prstGeom prst="rect">
            <a:avLst/>
          </a:prstGeom>
          <a:noFill/>
          <a:ln cmpd="sng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01600" stA="14000" endPos="36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나는야 포켓몬 마스터 </a:t>
            </a:r>
            <a:r>
              <a:rPr lang="ko-KR" altLang="en-US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01600" stA="14000" endPos="36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이다솜</a:t>
            </a:r>
            <a:endParaRPr lang="ko-KR" altLang="ko-KR" sz="3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01600" stA="14000" endPos="36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3491880" y="3212976"/>
            <a:ext cx="2088232" cy="0"/>
          </a:xfrm>
          <a:prstGeom prst="line">
            <a:avLst/>
          </a:prstGeom>
          <a:ln w="101600" cmpd="sng">
            <a:solidFill>
              <a:srgbClr val="F1CB2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5778683"/>
            <a:ext cx="945615" cy="101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85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129"/>
          <p:cNvSpPr txBox="1"/>
          <p:nvPr/>
        </p:nvSpPr>
        <p:spPr>
          <a:xfrm>
            <a:off x="428791" y="766445"/>
            <a:ext cx="20313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접근방법</a:t>
            </a:r>
            <a:endParaRPr lang="en-US" altLang="ko-KR" sz="36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ko-KR" altLang="en-US" sz="24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9552" y="1700808"/>
            <a:ext cx="7776864" cy="4516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- linear search vs binary search</a:t>
            </a:r>
            <a:endParaRPr lang="en-US" altLang="ko-KR" sz="2500" b="1" dirty="0" smtClean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2500" b="1" dirty="0" smtClean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- </a:t>
            </a:r>
            <a:r>
              <a:rPr lang="ko-KR" altLang="en-US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숫자로 물어볼 경우</a:t>
            </a:r>
            <a:r>
              <a:rPr lang="en-US" altLang="ko-KR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배열의 </a:t>
            </a:r>
            <a:r>
              <a:rPr lang="en-US" altLang="ko-KR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index</a:t>
            </a:r>
            <a:r>
              <a:rPr lang="ko-KR" altLang="en-US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로 접근하면 </a:t>
            </a:r>
            <a:r>
              <a:rPr lang="en-US" altLang="ko-KR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O(1)  </a:t>
            </a:r>
          </a:p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 </a:t>
            </a:r>
            <a:r>
              <a:rPr lang="ko-KR" altLang="en-US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시간에 접근 가능 </a:t>
            </a:r>
            <a:endParaRPr lang="en-US" altLang="ko-KR" sz="2500" b="1" dirty="0" smtClean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25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ko-KR" altLang="en-US" sz="25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문자로 물어볼 경우</a:t>
            </a:r>
            <a:r>
              <a:rPr lang="en-US" altLang="ko-KR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2500" b="1" dirty="0" err="1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이진탐색을</a:t>
            </a:r>
            <a:r>
              <a:rPr lang="ko-KR" altLang="en-US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통해 값을 접근</a:t>
            </a:r>
            <a:endParaRPr lang="en-US" altLang="ko-KR" sz="2500" b="1" dirty="0" smtClean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  </a:t>
            </a:r>
            <a:r>
              <a:rPr lang="ko-KR" altLang="en-US" sz="2500" b="1" dirty="0" err="1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선형탐색일</a:t>
            </a:r>
            <a:r>
              <a:rPr lang="ko-KR" altLang="en-US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경우</a:t>
            </a:r>
            <a:r>
              <a:rPr lang="en-US" altLang="ko-KR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끝까지 </a:t>
            </a:r>
            <a:r>
              <a:rPr lang="ko-KR" altLang="en-US" sz="2500" b="1" dirty="0" err="1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확인해야되므로</a:t>
            </a:r>
            <a:r>
              <a:rPr lang="ko-KR" altLang="en-US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시간이 </a:t>
            </a:r>
            <a:endParaRPr lang="en-US" altLang="ko-KR" sz="2500" b="1" dirty="0" smtClean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  오래 걸린다</a:t>
            </a:r>
            <a:r>
              <a:rPr lang="en-US" altLang="ko-KR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.</a:t>
            </a:r>
            <a:endParaRPr lang="en-US" altLang="ko-KR" sz="25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02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39552" y="40466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코드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050994"/>
            <a:ext cx="3905795" cy="53303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32040" y="321297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이진 탐색을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을 이용해서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13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791" y="766445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시간복잡도</a:t>
            </a:r>
          </a:p>
        </p:txBody>
      </p:sp>
      <p:pic>
        <p:nvPicPr>
          <p:cNvPr id="17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1" y="116632"/>
            <a:ext cx="648072" cy="69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0759" y="2060848"/>
            <a:ext cx="8755923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문제가 </a:t>
            </a:r>
            <a:r>
              <a:rPr lang="en-US" altLang="ko-KR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M</a:t>
            </a:r>
            <a:r>
              <a:rPr lang="ko-KR" altLang="en-US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이고</a:t>
            </a:r>
            <a:r>
              <a:rPr lang="en-US" altLang="ko-KR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도감에 들어가는 포켓몬 수를 </a:t>
            </a:r>
            <a:r>
              <a:rPr lang="en-US" altLang="ko-KR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N</a:t>
            </a:r>
            <a:r>
              <a:rPr lang="ko-KR" altLang="en-US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이라고</a:t>
            </a:r>
            <a:r>
              <a:rPr lang="en-US" altLang="ko-KR" sz="25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하면</a:t>
            </a:r>
            <a:r>
              <a:rPr lang="en-US" altLang="ko-KR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숫자로 접근 할 경우 </a:t>
            </a:r>
            <a:r>
              <a:rPr lang="en-US" altLang="ko-KR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O(1),</a:t>
            </a:r>
          </a:p>
          <a:p>
            <a:pPr>
              <a:lnSpc>
                <a:spcPct val="200000"/>
              </a:lnSpc>
            </a:pPr>
            <a:r>
              <a:rPr lang="ko-KR" altLang="en-US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문자로 접근 할 경우 </a:t>
            </a:r>
            <a:r>
              <a:rPr lang="en-US" altLang="ko-KR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O(</a:t>
            </a:r>
            <a:r>
              <a:rPr lang="en-US" altLang="ko-KR" sz="2500" b="1" dirty="0" err="1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logN</a:t>
            </a:r>
            <a:r>
              <a:rPr lang="en-US" altLang="ko-KR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최악의 경우 모두 문자로 접근할 경우 이므로 </a:t>
            </a:r>
            <a:endParaRPr lang="en-US" altLang="ko-KR" sz="2500" b="1" dirty="0" smtClean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O(</a:t>
            </a:r>
            <a:r>
              <a:rPr lang="en-US" altLang="ko-KR" sz="2500" b="1" dirty="0" err="1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MlogN</a:t>
            </a:r>
            <a:r>
              <a:rPr lang="en-US" altLang="ko-KR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)</a:t>
            </a:r>
            <a:endParaRPr lang="en-US" altLang="ko-KR" sz="25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89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791" y="766445"/>
            <a:ext cx="869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Tip</a:t>
            </a:r>
            <a:endParaRPr lang="ko-KR" altLang="en-US" sz="36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7" name="Picture 2" descr="D:\homework\4학년\공학커뮤니케이션\ppt\Emblem\Emblem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21" y="116632"/>
            <a:ext cx="648072" cy="69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4876" y="1484784"/>
            <a:ext cx="813665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500" b="1" dirty="0" err="1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문해기</a:t>
            </a:r>
            <a:r>
              <a:rPr lang="ko-KR" altLang="en-US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하시면서 </a:t>
            </a:r>
            <a:r>
              <a:rPr lang="en-US" altLang="ko-KR" sz="2500" b="1" dirty="0" err="1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ios_base</a:t>
            </a:r>
            <a:r>
              <a:rPr lang="en-US" altLang="ko-KR" sz="25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::</a:t>
            </a:r>
            <a:r>
              <a:rPr lang="en-US" altLang="ko-KR" sz="2500" b="1" dirty="0" err="1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sync_with_stdio</a:t>
            </a:r>
            <a:r>
              <a:rPr lang="en-US" altLang="ko-KR" sz="2500" b="1" dirty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(false</a:t>
            </a:r>
            <a:r>
              <a:rPr lang="en-US" altLang="ko-KR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) </a:t>
            </a:r>
            <a:r>
              <a:rPr lang="ko-KR" altLang="en-US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많이</a:t>
            </a:r>
            <a:endParaRPr lang="en-US" altLang="ko-KR" sz="25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2500" b="1" dirty="0" err="1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쓰셨을텐데</a:t>
            </a:r>
            <a:r>
              <a:rPr lang="ko-KR" altLang="en-US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 여기서 이거 쓰면 틀렸습니다 뜹니다</a:t>
            </a:r>
            <a:r>
              <a:rPr lang="en-US" altLang="ko-KR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2500" b="1" dirty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입출력은 </a:t>
            </a:r>
            <a:r>
              <a:rPr lang="en-US" altLang="ko-KR" sz="2500" b="1" dirty="0" err="1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printf</a:t>
            </a:r>
            <a:r>
              <a:rPr lang="en-US" altLang="ko-KR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en-US" altLang="ko-KR" sz="2500" b="1" dirty="0" err="1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scanf</a:t>
            </a:r>
            <a:r>
              <a:rPr lang="ko-KR" altLang="en-US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쓰면 통과하고</a:t>
            </a:r>
            <a:r>
              <a:rPr lang="en-US" altLang="ko-KR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en-US" altLang="ko-KR" sz="2500" b="1" dirty="0" err="1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cin,cout</a:t>
            </a:r>
            <a:r>
              <a:rPr lang="ko-KR" altLang="en-US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쓰면 </a:t>
            </a:r>
            <a:endParaRPr lang="en-US" altLang="ko-KR" sz="2500" b="1" dirty="0" smtClean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시간 초과 뜹니다</a:t>
            </a:r>
            <a:r>
              <a:rPr lang="en-US" altLang="ko-KR" sz="2500" b="1" dirty="0" smtClean="0">
                <a:solidFill>
                  <a:srgbClr val="554C4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65100" stA="22000" endPos="31000" dir="5400000" sy="-100000" algn="bl" rotWithShape="0"/>
                </a:effectLst>
                <a:latin typeface="+mj-ea"/>
                <a:ea typeface="+mj-ea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2500" b="1" dirty="0" smtClean="0">
              <a:solidFill>
                <a:srgbClr val="554C4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165100" stA="22000" endPos="31000" dir="5400000" sy="-100000" algn="bl" rotWithShape="0"/>
              </a:effectLst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82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2230</TotalTime>
  <Words>121</Words>
  <Application>Microsoft Office PowerPoint</Application>
  <PresentationFormat>화면 슬라이드 쇼(4:3)</PresentationFormat>
  <Paragraphs>27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허연진</dc:creator>
  <cp:lastModifiedBy>inha</cp:lastModifiedBy>
  <cp:revision>194</cp:revision>
  <dcterms:created xsi:type="dcterms:W3CDTF">2015-05-23T11:05:16Z</dcterms:created>
  <dcterms:modified xsi:type="dcterms:W3CDTF">2017-08-08T03:20:56Z</dcterms:modified>
</cp:coreProperties>
</file>