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96" r:id="rId3"/>
    <p:sldId id="295" r:id="rId4"/>
    <p:sldId id="294" r:id="rId5"/>
    <p:sldId id="285" r:id="rId6"/>
    <p:sldId id="297" r:id="rId7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B116"/>
    <a:srgbClr val="665C4E"/>
    <a:srgbClr val="554C41"/>
    <a:srgbClr val="504542"/>
    <a:srgbClr val="989184"/>
    <a:srgbClr val="8A8274"/>
    <a:srgbClr val="F5DA67"/>
    <a:srgbClr val="F1CB27"/>
    <a:srgbClr val="665242"/>
    <a:srgbClr val="F9EA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7" autoAdjust="0"/>
    <p:restoredTop sz="92777" autoAdjust="0"/>
  </p:normalViewPr>
  <p:slideViewPr>
    <p:cSldViewPr>
      <p:cViewPr varScale="1">
        <p:scale>
          <a:sx n="107" d="100"/>
          <a:sy n="107" d="100"/>
        </p:scale>
        <p:origin x="175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6E7F4-5691-42DA-868C-AE1CAE67174A}" type="datetimeFigureOut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20B48-B87B-4601-B9A1-E7DB716FBD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658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285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187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B410-A7EA-4D7E-B04B-55BF82824488}" type="datetime1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6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7D2C-3300-4667-B48E-25153CB5DE74}" type="datetime1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9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6B6D-6851-45B7-B4FF-AFFE45965DC0}" type="datetime1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71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F2E4-63B5-4F32-B89C-FA639773278E}" type="datetime1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79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F0CF-58FC-4B3C-A21C-B4ABF217B5C5}" type="datetime1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77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AFE8-6D98-4A1E-B9A0-600BD9CF55D0}" type="datetime1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88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9AD1-4680-499E-BDAE-35DE22FE2B6F}" type="datetime1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68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A76E-0983-4F9A-9E28-B3B7B6094E46}" type="datetime1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81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3EC7-B0F4-4122-BA54-4854C946173A}" type="datetime1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74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3B2-67DA-4483-A7E5-A9B5B6034A05}" type="datetime1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63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364B-A2A6-463C-8B15-3581050BE7CF}" type="datetime1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14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rgbClr val="E3E3E3"/>
            </a:gs>
            <a:gs pos="0">
              <a:schemeClr val="bg1"/>
            </a:gs>
            <a:gs pos="64000">
              <a:srgbClr val="EAEAEA"/>
            </a:gs>
            <a:gs pos="5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95174-ED13-499B-BEE3-63AE361BB010}" type="datetime1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01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91580" y="2420888"/>
            <a:ext cx="7488832" cy="584775"/>
          </a:xfrm>
          <a:prstGeom prst="rect">
            <a:avLst/>
          </a:prstGeom>
          <a:noFill/>
          <a:ln cmpd="sng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01600" stA="14000" endPos="36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Java vs </a:t>
            </a:r>
            <a:r>
              <a:rPr lang="en-US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01600" stA="14000" endPos="36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c++</a:t>
            </a:r>
            <a:endParaRPr lang="ko-KR" altLang="ko-KR" sz="3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01600" stA="14000" endPos="36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3491880" y="3212976"/>
            <a:ext cx="2088232" cy="0"/>
          </a:xfrm>
          <a:prstGeom prst="line">
            <a:avLst/>
          </a:prstGeom>
          <a:ln w="101600" cmpd="sng">
            <a:solidFill>
              <a:srgbClr val="F1CB2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5778683"/>
            <a:ext cx="945615" cy="101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85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7" y="54868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508104" y="54868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문자열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67544" y="1124744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211960" y="692696"/>
            <a:ext cx="0" cy="424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7544" y="1484784"/>
            <a:ext cx="367240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- </a:t>
            </a:r>
            <a:r>
              <a:rPr lang="ko-KR" altLang="en-US" dirty="0" smtClean="0"/>
              <a:t> 단어의 첫 문자는 대문자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67544" y="2057073"/>
            <a:ext cx="367240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- </a:t>
            </a:r>
            <a:r>
              <a:rPr lang="ko-KR" altLang="en-US" dirty="0" smtClean="0"/>
              <a:t> 첫 단어는 소문자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395536" y="4941168"/>
            <a:ext cx="7488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55976" y="1481009"/>
            <a:ext cx="39604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- </a:t>
            </a:r>
            <a:r>
              <a:rPr lang="ko-KR" altLang="en-US" dirty="0" smtClean="0"/>
              <a:t> 단어와 단어 사이에는 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 연결</a:t>
            </a:r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1547664" y="494116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55576" y="565195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예외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355976" y="2060848"/>
            <a:ext cx="39604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- </a:t>
            </a:r>
            <a:r>
              <a:rPr lang="ko-KR" altLang="en-US" dirty="0" smtClean="0"/>
              <a:t> 단어는 소문자로만 구성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07704" y="530120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첫 글자가 </a:t>
            </a:r>
            <a:r>
              <a:rPr lang="ko-KR" altLang="en-US" dirty="0" err="1" smtClean="0"/>
              <a:t>대문자면</a:t>
            </a:r>
            <a:r>
              <a:rPr lang="ko-KR" altLang="en-US" dirty="0"/>
              <a:t> </a:t>
            </a:r>
            <a:r>
              <a:rPr lang="ko-KR" altLang="en-US" dirty="0" smtClean="0"/>
              <a:t>예외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907704" y="572396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_</a:t>
            </a:r>
            <a:r>
              <a:rPr lang="ko-KR" altLang="en-US" dirty="0" smtClean="0"/>
              <a:t>가 연속적으로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나오면 예외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907704" y="615601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_</a:t>
            </a:r>
            <a:r>
              <a:rPr lang="ko-KR" altLang="en-US" dirty="0" smtClean="0"/>
              <a:t>가 마지막에 나오면 예외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432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29"/>
          <p:cNvSpPr txBox="1"/>
          <p:nvPr/>
        </p:nvSpPr>
        <p:spPr>
          <a:xfrm>
            <a:off x="428791" y="766445"/>
            <a:ext cx="20313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접근방법</a:t>
            </a:r>
            <a:endParaRPr lang="en-US" altLang="ko-KR" sz="36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ko-KR" altLang="en-US" sz="24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9552" y="1700808"/>
            <a:ext cx="7776864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- </a:t>
            </a:r>
            <a:r>
              <a:rPr lang="ko-KR" altLang="en-US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문자열 처리</a:t>
            </a:r>
            <a:endParaRPr lang="en-US" altLang="ko-KR" sz="2500" b="1" dirty="0" smtClean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en-US" altLang="ko-KR" sz="2500" b="1" dirty="0" smtClean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25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- </a:t>
            </a:r>
            <a:r>
              <a:rPr lang="en-US" altLang="ko-KR" sz="25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c++</a:t>
            </a:r>
            <a:r>
              <a:rPr lang="en-US" altLang="ko-KR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표준 라이브러리 </a:t>
            </a:r>
            <a:r>
              <a:rPr lang="en-US" altLang="ko-KR" sz="25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isupper</a:t>
            </a:r>
            <a:r>
              <a:rPr lang="en-US" altLang="ko-KR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en-US" altLang="ko-KR" sz="25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tolower</a:t>
            </a:r>
            <a:r>
              <a:rPr lang="en-US" altLang="ko-KR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en-US" altLang="ko-KR" sz="25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toupper</a:t>
            </a:r>
            <a:r>
              <a:rPr lang="en-US" altLang="ko-KR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  </a:t>
            </a:r>
          </a:p>
          <a:p>
            <a:r>
              <a:rPr lang="en-US" altLang="ko-KR" sz="25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 </a:t>
            </a:r>
            <a:r>
              <a:rPr lang="ko-KR" altLang="en-US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사용</a:t>
            </a:r>
            <a:endParaRPr lang="en-US" altLang="ko-KR" sz="2500" b="1" dirty="0" smtClean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en-US" altLang="ko-KR" sz="25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25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- </a:t>
            </a:r>
            <a:r>
              <a:rPr lang="ko-KR" altLang="en-US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변수가 </a:t>
            </a:r>
            <a:r>
              <a:rPr lang="en-US" altLang="ko-KR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java </a:t>
            </a:r>
            <a:r>
              <a:rPr lang="en-US" altLang="ko-KR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type</a:t>
            </a:r>
            <a:r>
              <a:rPr lang="ko-KR" altLang="en-US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인지 </a:t>
            </a:r>
            <a:r>
              <a:rPr lang="en-US" altLang="ko-KR" sz="25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c++</a:t>
            </a:r>
            <a:r>
              <a:rPr lang="en-US" altLang="ko-KR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type</a:t>
            </a:r>
            <a:r>
              <a:rPr lang="ko-KR" altLang="en-US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인지 확인한 후 </a:t>
            </a:r>
            <a:endParaRPr lang="en-US" altLang="ko-KR" sz="2500" b="1" dirty="0" smtClean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25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 </a:t>
            </a:r>
            <a:r>
              <a:rPr lang="ko-KR" altLang="en-US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케이스 분류</a:t>
            </a:r>
            <a:endParaRPr lang="en-US" altLang="ko-KR" sz="25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02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28791" y="76644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코드</a:t>
            </a:r>
            <a:endParaRPr lang="ko-KR" altLang="en-US" sz="36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0"/>
            <a:ext cx="5976664" cy="40324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9592" y="594928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예외처리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13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791" y="76644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시간복잡도</a:t>
            </a:r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59632" y="2060848"/>
            <a:ext cx="6611105" cy="1508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들어온 </a:t>
            </a:r>
            <a:r>
              <a:rPr lang="ko-KR" altLang="en-US" sz="25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변수명의</a:t>
            </a:r>
            <a:r>
              <a:rPr lang="ko-KR" altLang="en-US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길이를 </a:t>
            </a:r>
            <a:r>
              <a:rPr lang="en-US" altLang="ko-KR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N</a:t>
            </a:r>
            <a:r>
              <a:rPr lang="ko-KR" altLang="en-US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이라고 할 경우</a:t>
            </a:r>
            <a:r>
              <a:rPr lang="en-US" altLang="ko-KR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처음부터 끝까지 다 확인을 </a:t>
            </a:r>
            <a:r>
              <a:rPr lang="ko-KR" altLang="en-US" sz="25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해야되므로</a:t>
            </a:r>
            <a:r>
              <a:rPr lang="ko-KR" altLang="en-US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O(N)</a:t>
            </a:r>
            <a:endParaRPr lang="en-US" altLang="ko-KR" sz="25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89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3725" y="332656"/>
            <a:ext cx="4926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Isupper</a:t>
            </a:r>
            <a:r>
              <a:rPr lang="en-US" altLang="ko-KR" sz="36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36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사용시 주의점</a:t>
            </a:r>
            <a:endParaRPr lang="ko-KR" altLang="en-US" sz="36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725" y="2479613"/>
            <a:ext cx="8730275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대부분 코딩 할 때 </a:t>
            </a:r>
            <a:r>
              <a:rPr lang="en-US" altLang="ko-KR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bool</a:t>
            </a:r>
            <a:r>
              <a:rPr lang="ko-KR" altLang="en-US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값을 참이면 </a:t>
            </a:r>
            <a:r>
              <a:rPr lang="en-US" altLang="ko-KR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1, </a:t>
            </a:r>
            <a:r>
              <a:rPr lang="ko-KR" altLang="en-US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거짓이면 </a:t>
            </a:r>
            <a:r>
              <a:rPr lang="en-US" altLang="ko-KR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0</a:t>
            </a:r>
            <a:r>
              <a:rPr lang="ko-KR" altLang="en-US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으로 </a:t>
            </a:r>
            <a:endParaRPr lang="en-US" altLang="ko-KR" sz="2500" b="1" dirty="0" smtClean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확인을 많이 하는데 </a:t>
            </a:r>
            <a:r>
              <a:rPr lang="en-US" altLang="ko-KR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Return type</a:t>
            </a:r>
            <a:r>
              <a:rPr lang="ko-KR" altLang="en-US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이 </a:t>
            </a:r>
            <a:r>
              <a:rPr lang="en-US" altLang="ko-KR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0 </a:t>
            </a:r>
            <a:r>
              <a:rPr lang="ko-KR" altLang="en-US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아니면 다른 값이므로</a:t>
            </a:r>
            <a:endParaRPr lang="en-US" altLang="ko-KR" sz="25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If(</a:t>
            </a:r>
            <a:r>
              <a:rPr lang="en-US" altLang="ko-KR" sz="25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Isupper</a:t>
            </a:r>
            <a:r>
              <a:rPr lang="en-US" altLang="ko-KR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(‘</a:t>
            </a:r>
            <a:r>
              <a:rPr lang="ko-KR" altLang="en-US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변수</a:t>
            </a:r>
            <a:r>
              <a:rPr lang="en-US" altLang="ko-KR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’) == 1) </a:t>
            </a:r>
            <a:r>
              <a:rPr lang="ko-KR" altLang="en-US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일 경우</a:t>
            </a:r>
            <a:r>
              <a:rPr lang="en-US" altLang="ko-KR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변수가 </a:t>
            </a:r>
            <a:r>
              <a:rPr lang="ko-KR" altLang="en-US" sz="25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대문자여도</a:t>
            </a:r>
            <a:r>
              <a:rPr lang="ko-KR" altLang="en-US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if</a:t>
            </a:r>
            <a:r>
              <a:rPr lang="ko-KR" altLang="en-US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문이 참으로 들어가지 않음</a:t>
            </a:r>
            <a:r>
              <a:rPr lang="en-US" altLang="ko-KR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.  </a:t>
            </a:r>
          </a:p>
          <a:p>
            <a:pPr>
              <a:lnSpc>
                <a:spcPct val="200000"/>
              </a:lnSpc>
            </a:pPr>
            <a:r>
              <a:rPr lang="ko-KR" altLang="en-US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이 것 때문에 </a:t>
            </a:r>
            <a:r>
              <a:rPr lang="ko-KR" altLang="en-US" sz="25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하루종일</a:t>
            </a:r>
            <a:r>
              <a:rPr lang="ko-KR" altLang="en-US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고민함</a:t>
            </a:r>
            <a:endParaRPr lang="en-US" altLang="ko-KR" sz="25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4" y="1250234"/>
            <a:ext cx="7068536" cy="5906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1464" y="1987941"/>
            <a:ext cx="600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표준라이브러리 공식 사이트 </a:t>
            </a:r>
            <a:r>
              <a:rPr lang="en-US" altLang="ko-KR" dirty="0" err="1" smtClean="0"/>
              <a:t>isupper</a:t>
            </a:r>
            <a:r>
              <a:rPr lang="en-US" altLang="ko-KR" dirty="0" smtClean="0"/>
              <a:t> return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04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2154</TotalTime>
  <Words>160</Words>
  <Application>Microsoft Office PowerPoint</Application>
  <PresentationFormat>화면 슬라이드 쇼(4:3)</PresentationFormat>
  <Paragraphs>34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허연진</dc:creator>
  <cp:lastModifiedBy>inha</cp:lastModifiedBy>
  <cp:revision>192</cp:revision>
  <dcterms:created xsi:type="dcterms:W3CDTF">2015-05-23T11:05:16Z</dcterms:created>
  <dcterms:modified xsi:type="dcterms:W3CDTF">2017-08-08T01:38:01Z</dcterms:modified>
</cp:coreProperties>
</file>