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2668 숫자고르기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전 준 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문제 풀이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첫째 줄에서 시작하여 cycle이 이루어질 경우 -&gt; 집합의 원소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7817526" cy="20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코드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5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DFS를 이용해 cycle이 이루어질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경우를 탐색.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시작하는 첫 번째 배열의 원소가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des가 되어 DFS를 이용해 끝까지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탐색했을 시 des가 나오면 push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visit =&gt; 1인 원소를 다시 접근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한다면 return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00" y="1228675"/>
            <a:ext cx="4651499" cy="30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시간 복잡도	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첫 번째 배열의 원소의 개수가 N, 최악의 시간을 구할 경우 첫 번째 배열과 두 번째 배열을 모두 접근하기 때문에 N^2이 걸리게 된다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그러므로 O(N^3)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