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7785 회사에 있는 사람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전 준 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문제 풀이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log파일을 분석하여 회사에 있는 사람을 찾음.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이 문제의 핵심은 어떤 자료구조를 사용하는지이다.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들어오는 입력의 개수가 2 ~ 10^6이기 때문에 굉장히 크고 역순으로 정렬을 해야 하기 때문에 자료구조 중 set이 알맞다.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set은 정렬이 자동으로 이루어지며 많은 자료를 저장하고 검색할 때 유용하다.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코드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67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ko"/>
              <a:t>										입력 중 enter -&gt; insert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												leave -&gt; erase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set은 자동정렬이 되기 때문에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ko"/>
              <a:t>반대로 출력을 해주게 되면 역순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ko"/>
              <a:t>으로 출력이 된다.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8674"/>
            <a:ext cx="4583049" cy="19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649" y="3142575"/>
            <a:ext cx="5063051" cy="13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시간 복잡도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정렬을 할 필요가 없기때문에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log의 개수가 N일 경우 O(N)이다.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