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4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배달의민족 주아" panose="02020603020101020101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9"/>
    <a:srgbClr val="003192"/>
    <a:srgbClr val="002060"/>
    <a:srgbClr val="0070C0"/>
    <a:srgbClr val="0036A2"/>
    <a:srgbClr val="FCD5B5"/>
    <a:srgbClr val="993300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76" autoAdjust="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84AA-5441-4566-9055-D5008ECD32A8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11D2-1899-4410-88EF-A842119F0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김순용\AppData\Local\Microsoft\Windows\Temporary Internet Files\Content.IE5\WU6J1JMU\MC9004246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05064"/>
            <a:ext cx="1908175" cy="15335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95007" y="1471423"/>
            <a:ext cx="6510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chemeClr val="accent1"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1931_</a:t>
            </a:r>
            <a:r>
              <a:rPr lang="ko-KR" altLang="en-US" sz="8000" spc="-450" dirty="0">
                <a:solidFill>
                  <a:schemeClr val="accent1"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회의실 배정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2032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60000"/>
                    <a:lumOff val="40000"/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분석</a:t>
            </a:r>
          </a:p>
        </p:txBody>
      </p:sp>
      <p:grpSp>
        <p:nvGrpSpPr>
          <p:cNvPr id="5" name="그룹 4"/>
          <p:cNvGrpSpPr/>
          <p:nvPr/>
        </p:nvGrpSpPr>
        <p:grpSpPr>
          <a:xfrm flipH="1"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7" name="물결 6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물결 7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D15B7E-C585-4578-8903-FCD2F61ADCF3}"/>
              </a:ext>
            </a:extLst>
          </p:cNvPr>
          <p:cNvSpPr txBox="1"/>
          <p:nvPr/>
        </p:nvSpPr>
        <p:spPr>
          <a:xfrm>
            <a:off x="827584" y="1697732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회의들에 대해 회의실 사용표를 만들 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회의가 겹치지 않게 하면서 회의실을 사용할 수 있는 최대 횟수를 구하여라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385C2-8158-47D1-85DB-C0F4552865B3}"/>
              </a:ext>
            </a:extLst>
          </p:cNvPr>
          <p:cNvSpPr txBox="1"/>
          <p:nvPr/>
        </p:nvSpPr>
        <p:spPr>
          <a:xfrm>
            <a:off x="827584" y="32304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Greedy </a:t>
            </a:r>
            <a:r>
              <a:rPr lang="ko-KR" altLang="en-US" sz="2800" b="1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알고리즘을 이용하여 제일 많은 회의를 할 수 있는 최선의 경우를 구하자</a:t>
            </a:r>
            <a:r>
              <a:rPr lang="en-US" altLang="ko-KR" sz="2800" b="1" dirty="0">
                <a:solidFill>
                  <a:srgbClr val="0029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3233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풀이</a:t>
            </a:r>
            <a:r>
              <a:rPr lang="en-US" altLang="ko-KR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4800" spc="-450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4800" spc="-450" dirty="0">
              <a:solidFill>
                <a:schemeClr val="tx2">
                  <a:lumMod val="40000"/>
                  <a:lumOff val="6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FA7999-C3D8-4454-A474-FB23993EEB41}"/>
              </a:ext>
            </a:extLst>
          </p:cNvPr>
          <p:cNvGrpSpPr/>
          <p:nvPr/>
        </p:nvGrpSpPr>
        <p:grpSpPr>
          <a:xfrm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7" name="물결 6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물결 7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A7D5214-660D-47BD-9FF3-83D4349D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24" y="2708920"/>
            <a:ext cx="6203395" cy="3341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3173F-AA81-40A4-A2A1-938DD655E90D}"/>
              </a:ext>
            </a:extLst>
          </p:cNvPr>
          <p:cNvSpPr txBox="1"/>
          <p:nvPr/>
        </p:nvSpPr>
        <p:spPr>
          <a:xfrm>
            <a:off x="1435024" y="1073570"/>
            <a:ext cx="6073372" cy="123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★ 끝나는 시간으로 회의를 정렬한다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 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회의 시작 시간이 그 전 회의가 끝나는 시간 이후에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같아도 가능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 회의를 선택해 간다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462" y="0"/>
            <a:ext cx="2483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spc="-450" dirty="0">
                <a:solidFill>
                  <a:schemeClr val="tx2">
                    <a:lumMod val="60000"/>
                    <a:lumOff val="40000"/>
                    <a:alpha val="98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복잡도</a:t>
            </a:r>
          </a:p>
        </p:txBody>
      </p:sp>
      <p:grpSp>
        <p:nvGrpSpPr>
          <p:cNvPr id="5" name="그룹 4"/>
          <p:cNvGrpSpPr/>
          <p:nvPr/>
        </p:nvGrpSpPr>
        <p:grpSpPr>
          <a:xfrm flipH="1">
            <a:off x="0" y="5302224"/>
            <a:ext cx="9145588" cy="8639944"/>
            <a:chOff x="0" y="5302224"/>
            <a:chExt cx="9145588" cy="8639944"/>
          </a:xfrm>
        </p:grpSpPr>
        <p:sp>
          <p:nvSpPr>
            <p:cNvPr id="6" name="물결 5"/>
            <p:cNvSpPr/>
            <p:nvPr/>
          </p:nvSpPr>
          <p:spPr>
            <a:xfrm>
              <a:off x="1588" y="530222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물결 8"/>
            <p:cNvSpPr/>
            <p:nvPr/>
          </p:nvSpPr>
          <p:spPr>
            <a:xfrm>
              <a:off x="0" y="5553744"/>
              <a:ext cx="9144000" cy="8388424"/>
            </a:xfrm>
            <a:prstGeom prst="wave">
              <a:avLst>
                <a:gd name="adj1" fmla="val 6709"/>
                <a:gd name="adj2" fmla="val 0"/>
              </a:avLst>
            </a:prstGeom>
            <a:solidFill>
              <a:srgbClr val="00319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AA5892-B200-47CE-A18F-9FFE1AE42A9F}"/>
              </a:ext>
            </a:extLst>
          </p:cNvPr>
          <p:cNvSpPr txBox="1"/>
          <p:nvPr/>
        </p:nvSpPr>
        <p:spPr>
          <a:xfrm>
            <a:off x="611560" y="2782207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회의의 개수인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개만큼 비교하므로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복잡도는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5" descr="C:\Users\김순용\AppData\Local\Microsoft\Windows\Temporary Internet Files\Content.IE5\WU6J1JMU\MC9004246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05064"/>
            <a:ext cx="1908175" cy="15335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76202" y="1916832"/>
            <a:ext cx="4182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>
                <a:solidFill>
                  <a:schemeClr val="accent1">
                    <a:alpha val="97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8000" spc="-450" dirty="0">
              <a:solidFill>
                <a:schemeClr val="accent1">
                  <a:alpha val="97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정보민</cp:lastModifiedBy>
  <cp:revision>14</cp:revision>
  <dcterms:created xsi:type="dcterms:W3CDTF">2014-05-29T08:10:54Z</dcterms:created>
  <dcterms:modified xsi:type="dcterms:W3CDTF">2017-08-10T05:13:06Z</dcterms:modified>
</cp:coreProperties>
</file>