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65" r:id="rId4"/>
    <p:sldId id="259" r:id="rId5"/>
    <p:sldId id="261" r:id="rId6"/>
    <p:sldId id="264" r:id="rId7"/>
  </p:sldIdLst>
  <p:sldSz cx="9144000" cy="6858000" type="screen4x3"/>
  <p:notesSz cx="6858000" cy="9144000"/>
  <p:embeddedFontLst>
    <p:embeddedFont>
      <p:font typeface="배달의민족 주아" panose="020206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9"/>
    <a:srgbClr val="003192"/>
    <a:srgbClr val="002060"/>
    <a:srgbClr val="0070C0"/>
    <a:srgbClr val="0036A2"/>
    <a:srgbClr val="FCD5B5"/>
    <a:srgbClr val="993300"/>
    <a:srgbClr val="FF99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76" autoAdjust="0"/>
  </p:normalViewPr>
  <p:slideViewPr>
    <p:cSldViewPr showGuides="1">
      <p:cViewPr varScale="1">
        <p:scale>
          <a:sx n="53" d="100"/>
          <a:sy n="53" d="100"/>
        </p:scale>
        <p:origin x="36" y="2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5568286"/>
            <a:ext cx="9144000" cy="12897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0" y="5160960"/>
            <a:ext cx="86308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9768" y="5066134"/>
            <a:ext cx="1147936" cy="8831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1622" y="525201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04484" y="516664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29397" y="5257775"/>
            <a:ext cx="1135493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49705" y="5248250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465860" y="5291683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00192" y="5157192"/>
            <a:ext cx="108012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93119" y="518448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196455" y="5301208"/>
            <a:ext cx="976119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5" descr="C:\Users\김순용\AppData\Local\Microsoft\Windows\Temporary Internet Files\Content.IE5\WU6J1JMU\MC9004246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05064"/>
            <a:ext cx="1908175" cy="15335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541015" y="1471423"/>
            <a:ext cx="5218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>
                <a:solidFill>
                  <a:schemeClr val="accent1"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9465_</a:t>
            </a:r>
            <a:r>
              <a:rPr lang="ko-KR" altLang="en-US" sz="8000" spc="-450" dirty="0">
                <a:solidFill>
                  <a:schemeClr val="accent1"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스티커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462" y="0"/>
            <a:ext cx="2032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>
                <a:solidFill>
                  <a:schemeClr val="tx2">
                    <a:lumMod val="60000"/>
                    <a:lumOff val="40000"/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분석</a:t>
            </a:r>
          </a:p>
        </p:txBody>
      </p:sp>
      <p:grpSp>
        <p:nvGrpSpPr>
          <p:cNvPr id="5" name="그룹 4"/>
          <p:cNvGrpSpPr/>
          <p:nvPr/>
        </p:nvGrpSpPr>
        <p:grpSpPr>
          <a:xfrm flipH="1">
            <a:off x="0" y="5302224"/>
            <a:ext cx="9145588" cy="8639944"/>
            <a:chOff x="0" y="5302224"/>
            <a:chExt cx="9145588" cy="8639944"/>
          </a:xfrm>
        </p:grpSpPr>
        <p:sp>
          <p:nvSpPr>
            <p:cNvPr id="7" name="물결 6"/>
            <p:cNvSpPr/>
            <p:nvPr/>
          </p:nvSpPr>
          <p:spPr>
            <a:xfrm>
              <a:off x="1588" y="530222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물결 7"/>
            <p:cNvSpPr/>
            <p:nvPr/>
          </p:nvSpPr>
          <p:spPr>
            <a:xfrm>
              <a:off x="0" y="555374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319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D15B7E-C585-4578-8903-FCD2F61ADCF3}"/>
              </a:ext>
            </a:extLst>
          </p:cNvPr>
          <p:cNvSpPr txBox="1"/>
          <p:nvPr/>
        </p:nvSpPr>
        <p:spPr>
          <a:xfrm>
            <a:off x="827584" y="1697732"/>
            <a:ext cx="77768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스티커 한 장을 떼면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스티커와 변을 공유하는 스티커는 모두 찢어져서 사용할 수 없게 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뗀 스티커의 왼쪽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아래에 있는 스티커는 사용할 수 없게 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점수의 합이 최대가 되게 스티커를 떼어내려고 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최대 점수를 구해라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48D9E-D019-4B43-8B60-7265B5B895E1}"/>
              </a:ext>
            </a:extLst>
          </p:cNvPr>
          <p:cNvSpPr txBox="1"/>
          <p:nvPr/>
        </p:nvSpPr>
        <p:spPr>
          <a:xfrm>
            <a:off x="827584" y="39770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800" dirty="0" err="1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ko-KR" altLang="en-US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스티커를 선택했을 때 최대값을 구한다</a:t>
            </a:r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solidFill>
                <a:srgbClr val="00297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462" y="0"/>
            <a:ext cx="2032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>
                <a:solidFill>
                  <a:schemeClr val="tx2">
                    <a:lumMod val="60000"/>
                    <a:lumOff val="40000"/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분석</a:t>
            </a:r>
          </a:p>
        </p:txBody>
      </p:sp>
      <p:grpSp>
        <p:nvGrpSpPr>
          <p:cNvPr id="5" name="그룹 4"/>
          <p:cNvGrpSpPr/>
          <p:nvPr/>
        </p:nvGrpSpPr>
        <p:grpSpPr>
          <a:xfrm flipH="1">
            <a:off x="0" y="5302224"/>
            <a:ext cx="9145588" cy="8639944"/>
            <a:chOff x="0" y="5302224"/>
            <a:chExt cx="9145588" cy="8639944"/>
          </a:xfrm>
        </p:grpSpPr>
        <p:sp>
          <p:nvSpPr>
            <p:cNvPr id="7" name="물결 6"/>
            <p:cNvSpPr/>
            <p:nvPr/>
          </p:nvSpPr>
          <p:spPr>
            <a:xfrm>
              <a:off x="1588" y="530222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물결 7"/>
            <p:cNvSpPr/>
            <p:nvPr/>
          </p:nvSpPr>
          <p:spPr>
            <a:xfrm>
              <a:off x="0" y="555374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319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048D9E-D019-4B43-8B60-7265B5B895E1}"/>
              </a:ext>
            </a:extLst>
          </p:cNvPr>
          <p:cNvSpPr txBox="1"/>
          <p:nvPr/>
        </p:nvSpPr>
        <p:spPr>
          <a:xfrm>
            <a:off x="836531" y="405976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스티커 </a:t>
            </a:r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선택했을 때</a:t>
            </a:r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전에 선택할 수 있던 스티커는 </a:t>
            </a:r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30(30), 50(100)</a:t>
            </a:r>
            <a:r>
              <a:rPr lang="ko-KR" altLang="en-US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된다</a:t>
            </a:r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큰 </a:t>
            </a:r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</a:t>
            </a:r>
            <a:r>
              <a:rPr lang="ko-KR" altLang="en-US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스티커를 선택</a:t>
            </a:r>
            <a:r>
              <a:rPr lang="en-US" altLang="ko-KR" sz="2800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9BA870-9DD5-45BB-A653-34FA1354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42" y="788088"/>
            <a:ext cx="6048672" cy="314591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C461EB1-BBB5-4C08-A865-9B1EA28DF7AF}"/>
              </a:ext>
            </a:extLst>
          </p:cNvPr>
          <p:cNvSpPr/>
          <p:nvPr/>
        </p:nvSpPr>
        <p:spPr>
          <a:xfrm>
            <a:off x="3306886" y="1347430"/>
            <a:ext cx="1296144" cy="12054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90E3112F-A6BF-4CF1-A6A2-1AF39DD7512E}"/>
              </a:ext>
            </a:extLst>
          </p:cNvPr>
          <p:cNvSpPr/>
          <p:nvPr/>
        </p:nvSpPr>
        <p:spPr>
          <a:xfrm>
            <a:off x="4403703" y="1370788"/>
            <a:ext cx="1296144" cy="12773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B7DDCC-E3A0-4BC8-B203-E08F5A06C89E}"/>
              </a:ext>
            </a:extLst>
          </p:cNvPr>
          <p:cNvCxnSpPr>
            <a:cxnSpLocks/>
          </p:cNvCxnSpPr>
          <p:nvPr/>
        </p:nvCxnSpPr>
        <p:spPr>
          <a:xfrm flipH="1">
            <a:off x="2820109" y="2415139"/>
            <a:ext cx="711391" cy="7992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2F0079-D8EE-476A-9C7C-DBB69A993D46}"/>
              </a:ext>
            </a:extLst>
          </p:cNvPr>
          <p:cNvCxnSpPr>
            <a:cxnSpLocks/>
          </p:cNvCxnSpPr>
          <p:nvPr/>
        </p:nvCxnSpPr>
        <p:spPr>
          <a:xfrm flipH="1">
            <a:off x="2029814" y="2286644"/>
            <a:ext cx="1359463" cy="6762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FEE22431-9A4F-4103-8785-71165A94E7BE}"/>
              </a:ext>
            </a:extLst>
          </p:cNvPr>
          <p:cNvSpPr/>
          <p:nvPr/>
        </p:nvSpPr>
        <p:spPr>
          <a:xfrm>
            <a:off x="2172037" y="1311474"/>
            <a:ext cx="1296144" cy="12773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202CAC30-8A5A-4BBA-85B0-0439B567CF52}"/>
              </a:ext>
            </a:extLst>
          </p:cNvPr>
          <p:cNvSpPr/>
          <p:nvPr/>
        </p:nvSpPr>
        <p:spPr>
          <a:xfrm>
            <a:off x="3395567" y="2427939"/>
            <a:ext cx="1296144" cy="12773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9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462" y="0"/>
            <a:ext cx="3233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풀이</a:t>
            </a:r>
            <a:r>
              <a:rPr lang="en-US" altLang="ko-KR" sz="4800" spc="-450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800" spc="-450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4800" spc="-450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800" spc="-450" dirty="0">
              <a:solidFill>
                <a:schemeClr val="tx2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FA7999-C3D8-4454-A474-FB23993EEB41}"/>
              </a:ext>
            </a:extLst>
          </p:cNvPr>
          <p:cNvGrpSpPr/>
          <p:nvPr/>
        </p:nvGrpSpPr>
        <p:grpSpPr>
          <a:xfrm>
            <a:off x="0" y="5302224"/>
            <a:ext cx="9145588" cy="8639944"/>
            <a:chOff x="0" y="5302224"/>
            <a:chExt cx="9145588" cy="8639944"/>
          </a:xfrm>
        </p:grpSpPr>
        <p:sp>
          <p:nvSpPr>
            <p:cNvPr id="7" name="물결 6"/>
            <p:cNvSpPr/>
            <p:nvPr/>
          </p:nvSpPr>
          <p:spPr>
            <a:xfrm>
              <a:off x="1588" y="530222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물결 7"/>
            <p:cNvSpPr/>
            <p:nvPr/>
          </p:nvSpPr>
          <p:spPr>
            <a:xfrm>
              <a:off x="0" y="555374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319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33173F-AA81-40A4-A2A1-938DD655E90D}"/>
              </a:ext>
            </a:extLst>
          </p:cNvPr>
          <p:cNvSpPr txBox="1"/>
          <p:nvPr/>
        </p:nvSpPr>
        <p:spPr>
          <a:xfrm>
            <a:off x="1115615" y="4272285"/>
            <a:ext cx="7337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 방법대로 하면 점화식을 구할 수 있음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[j][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= max(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[!j][i-1],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[!j][i-2]) + stick[j][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52572-F917-4D5E-AD18-CA1377B8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230156"/>
            <a:ext cx="776287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462" y="0"/>
            <a:ext cx="24833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>
                <a:solidFill>
                  <a:schemeClr val="tx2">
                    <a:lumMod val="60000"/>
                    <a:lumOff val="40000"/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복잡도</a:t>
            </a:r>
          </a:p>
        </p:txBody>
      </p:sp>
      <p:grpSp>
        <p:nvGrpSpPr>
          <p:cNvPr id="5" name="그룹 4"/>
          <p:cNvGrpSpPr/>
          <p:nvPr/>
        </p:nvGrpSpPr>
        <p:grpSpPr>
          <a:xfrm flipH="1">
            <a:off x="0" y="5302224"/>
            <a:ext cx="9145588" cy="8639944"/>
            <a:chOff x="0" y="5302224"/>
            <a:chExt cx="9145588" cy="8639944"/>
          </a:xfrm>
        </p:grpSpPr>
        <p:sp>
          <p:nvSpPr>
            <p:cNvPr id="6" name="물결 5"/>
            <p:cNvSpPr/>
            <p:nvPr/>
          </p:nvSpPr>
          <p:spPr>
            <a:xfrm>
              <a:off x="1588" y="530222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물결 8"/>
            <p:cNvSpPr/>
            <p:nvPr/>
          </p:nvSpPr>
          <p:spPr>
            <a:xfrm>
              <a:off x="0" y="555374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319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AA5892-B200-47CE-A18F-9FFE1AE42A9F}"/>
              </a:ext>
            </a:extLst>
          </p:cNvPr>
          <p:cNvSpPr txBox="1"/>
          <p:nvPr/>
        </p:nvSpPr>
        <p:spPr>
          <a:xfrm>
            <a:off x="305780" y="2894847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스티커의 개수인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2n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개만큼 비교하므로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복잡도는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5568286"/>
            <a:ext cx="9144000" cy="12897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0" y="5160960"/>
            <a:ext cx="86308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9768" y="5066134"/>
            <a:ext cx="1147936" cy="8831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1622" y="525201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04484" y="516664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29397" y="5257775"/>
            <a:ext cx="1135493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49705" y="5248250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465860" y="5291683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00192" y="5157192"/>
            <a:ext cx="108012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93119" y="518448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196455" y="5301208"/>
            <a:ext cx="976119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5" descr="C:\Users\김순용\AppData\Local\Microsoft\Windows\Temporary Internet Files\Content.IE5\WU6J1JMU\MC9004246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05064"/>
            <a:ext cx="1908175" cy="15335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76202" y="1916832"/>
            <a:ext cx="4182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>
                <a:solidFill>
                  <a:schemeClr val="accent1">
                    <a:alpha val="97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8000" spc="-450" dirty="0">
              <a:solidFill>
                <a:schemeClr val="accent1">
                  <a:alpha val="97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151</Words>
  <Application>Microsoft Office PowerPoint</Application>
  <PresentationFormat>화면 슬라이드 쇼(4:3)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정보민</cp:lastModifiedBy>
  <cp:revision>18</cp:revision>
  <dcterms:created xsi:type="dcterms:W3CDTF">2014-05-29T08:10:54Z</dcterms:created>
  <dcterms:modified xsi:type="dcterms:W3CDTF">2017-08-10T05:39:31Z</dcterms:modified>
</cp:coreProperties>
</file>