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35"/>
    <p:restoredTop sz="94737"/>
  </p:normalViewPr>
  <p:slideViewPr>
    <p:cSldViewPr snapToGrid="0" snapToObjects="1">
      <p:cViewPr varScale="1">
        <p:scale>
          <a:sx n="53" d="100"/>
          <a:sy n="53" d="100"/>
        </p:scale>
        <p:origin x="168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48C5704-9E69-594E-82CC-3D12924E9BCB}" type="datetimeFigureOut">
              <a:rPr kumimoji="1" lang="ko-KR" altLang="en-US" smtClean="0"/>
              <a:t>2017. 8. 19.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517164-1ADD-1848-846F-4A48AF4B3EB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5704-9E69-594E-82CC-3D12924E9BCB}" type="datetimeFigureOut">
              <a:rPr kumimoji="1" lang="ko-KR" altLang="en-US" smtClean="0"/>
              <a:t>2017. 8. 19.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7164-1ADD-1848-846F-4A48AF4B3E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5704-9E69-594E-82CC-3D12924E9BCB}" type="datetimeFigureOut">
              <a:rPr kumimoji="1" lang="ko-KR" altLang="en-US" smtClean="0"/>
              <a:t>2017. 8. 19.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7164-1ADD-1848-846F-4A48AF4B3E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5704-9E69-594E-82CC-3D12924E9BCB}" type="datetimeFigureOut">
              <a:rPr kumimoji="1" lang="ko-KR" altLang="en-US" smtClean="0"/>
              <a:t>2017. 8. 19.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7164-1ADD-1848-846F-4A48AF4B3E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8C5704-9E69-594E-82CC-3D12924E9BCB}" type="datetimeFigureOut">
              <a:rPr kumimoji="1" lang="ko-KR" altLang="en-US" smtClean="0"/>
              <a:t>2017. 8. 19.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517164-1ADD-1848-846F-4A48AF4B3EB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5704-9E69-594E-82CC-3D12924E9BCB}" type="datetimeFigureOut">
              <a:rPr kumimoji="1" lang="ko-KR" altLang="en-US" smtClean="0"/>
              <a:t>2017. 8. 19.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7164-1ADD-1848-846F-4A48AF4B3E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5704-9E69-594E-82CC-3D12924E9BCB}" type="datetimeFigureOut">
              <a:rPr kumimoji="1" lang="ko-KR" altLang="en-US" smtClean="0"/>
              <a:t>2017. 8. 19.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7164-1ADD-1848-846F-4A48AF4B3E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5704-9E69-594E-82CC-3D12924E9BCB}" type="datetimeFigureOut">
              <a:rPr kumimoji="1" lang="ko-KR" altLang="en-US" smtClean="0"/>
              <a:t>2017. 8. 19.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7164-1ADD-1848-846F-4A48AF4B3E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5704-9E69-594E-82CC-3D12924E9BCB}" type="datetimeFigureOut">
              <a:rPr kumimoji="1" lang="ko-KR" altLang="en-US" smtClean="0"/>
              <a:t>2017. 8. 19.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7164-1ADD-1848-846F-4A48AF4B3E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48C5704-9E69-594E-82CC-3D12924E9BCB}" type="datetimeFigureOut">
              <a:rPr kumimoji="1" lang="ko-KR" altLang="en-US" smtClean="0"/>
              <a:t>2017. 8. 19.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F517164-1ADD-1848-846F-4A48AF4B3EB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48C5704-9E69-594E-82CC-3D12924E9BCB}" type="datetimeFigureOut">
              <a:rPr kumimoji="1" lang="ko-KR" altLang="en-US" smtClean="0"/>
              <a:t>2017. 8. 19.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F517164-1ADD-1848-846F-4A48AF4B3E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48C5704-9E69-594E-82CC-3D12924E9BCB}" type="datetimeFigureOut">
              <a:rPr kumimoji="1" lang="ko-KR" altLang="en-US" smtClean="0"/>
              <a:t>2017. 8. 19.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517164-1ADD-1848-846F-4A48AF4B3EB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651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1005</a:t>
            </a:r>
            <a:br>
              <a:rPr kumimoji="1" lang="en-US" altLang="ko-KR" dirty="0" smtClean="0"/>
            </a:br>
            <a:r>
              <a:rPr kumimoji="1" lang="en-US" altLang="ko-KR" sz="5400" dirty="0" err="1" smtClean="0"/>
              <a:t>acm</a:t>
            </a:r>
            <a:r>
              <a:rPr kumimoji="1" lang="en-US" altLang="ko-KR" sz="5400" dirty="0" smtClean="0"/>
              <a:t> craft</a:t>
            </a:r>
            <a:endParaRPr kumimoji="1" lang="ko-KR" altLang="en-US" sz="5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12151508 </a:t>
            </a:r>
            <a:r>
              <a:rPr kumimoji="1" lang="ko-KR" altLang="en-US" dirty="0" smtClean="0"/>
              <a:t>한정민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알고리즘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4000" b="1" dirty="0" smtClean="0"/>
              <a:t>위상정렬 사용</a:t>
            </a:r>
            <a:endParaRPr kumimoji="1" lang="en-US" altLang="ko-KR" sz="4000" b="1" dirty="0" smtClean="0"/>
          </a:p>
          <a:p>
            <a:r>
              <a:rPr kumimoji="1" lang="ko-KR" altLang="en-US" sz="3200" b="1" u="sng" dirty="0" smtClean="0"/>
              <a:t>위상정렬</a:t>
            </a:r>
            <a:r>
              <a:rPr kumimoji="1" lang="en-US" altLang="ko-KR" sz="3200" b="1" u="sng" dirty="0" smtClean="0"/>
              <a:t>?</a:t>
            </a:r>
          </a:p>
          <a:p>
            <a:r>
              <a:rPr kumimoji="1" lang="ko-KR" altLang="en-US" sz="2800" dirty="0" smtClean="0"/>
              <a:t>그래프의 각 노드를 어떤 순서대로 방문할 때</a:t>
            </a:r>
            <a:r>
              <a:rPr kumimoji="1" lang="en-US" altLang="ko-KR" sz="2800" dirty="0" smtClean="0"/>
              <a:t>,</a:t>
            </a:r>
            <a:r>
              <a:rPr kumimoji="1" lang="ko-KR" altLang="en-US" sz="2800" dirty="0" smtClean="0"/>
              <a:t> 어떤 노드를 방문할 때 반드시 선행노드가 이미 방문되어야 하는 조건을 만족하는 </a:t>
            </a:r>
            <a:r>
              <a:rPr kumimoji="1" lang="en-US" altLang="ko-KR" sz="2800" dirty="0" smtClean="0"/>
              <a:t>’</a:t>
            </a:r>
            <a:r>
              <a:rPr kumimoji="1" lang="ko-KR" altLang="en-US" sz="2800" dirty="0" smtClean="0"/>
              <a:t>노드 방문 순서를 결정</a:t>
            </a:r>
            <a:r>
              <a:rPr kumimoji="1" lang="en-US" altLang="ko-KR" sz="2800" dirty="0" smtClean="0"/>
              <a:t>’</a:t>
            </a:r>
            <a:r>
              <a:rPr kumimoji="1" lang="ko-KR" altLang="en-US" sz="2800" dirty="0" smtClean="0"/>
              <a:t>하는 정렬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511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526764"/>
            <a:ext cx="10178322" cy="1492132"/>
          </a:xfrm>
        </p:spPr>
        <p:txBody>
          <a:bodyPr/>
          <a:lstStyle/>
          <a:p>
            <a:r>
              <a:rPr kumimoji="1" lang="ko-KR" altLang="en-US" dirty="0" smtClean="0"/>
              <a:t>부연설명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2237874"/>
            <a:ext cx="10178322" cy="3593591"/>
          </a:xfrm>
        </p:spPr>
        <p:txBody>
          <a:bodyPr>
            <a:normAutofit/>
          </a:bodyPr>
          <a:lstStyle/>
          <a:p>
            <a:r>
              <a:rPr kumimoji="1" lang="ko-KR" altLang="en-US" sz="2800" dirty="0" smtClean="0"/>
              <a:t>선행 노드가 하나 이상 존재하는 노드의 최소건설시간은 선행노드들의 최소 건설완료시간들 중 최댓값이다</a:t>
            </a:r>
            <a:r>
              <a:rPr kumimoji="1" lang="en-US" altLang="ko-KR" sz="2800" dirty="0" smtClean="0"/>
              <a:t>.</a:t>
            </a:r>
          </a:p>
          <a:p>
            <a:r>
              <a:rPr kumimoji="1" lang="en-US" altLang="ko-KR" sz="2800" dirty="0" smtClean="0"/>
              <a:t>Rule </a:t>
            </a:r>
            <a:r>
              <a:rPr kumimoji="1" lang="ko-KR" altLang="en-US" sz="2800" dirty="0" smtClean="0"/>
              <a:t>위상정렬순서대로 노드를 방문하면서 후행노드의 최소건설시간을 갱신한다</a:t>
            </a:r>
            <a:endParaRPr kumimoji="1"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63011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1185110" y="3438428"/>
            <a:ext cx="4800600" cy="3619500"/>
          </a:xfrm>
        </p:spPr>
        <p:txBody>
          <a:bodyPr/>
          <a:lstStyle/>
          <a:p>
            <a:r>
              <a:rPr lang="is-IS" altLang="ko-KR" dirty="0"/>
              <a:t>for(int i=0; i&lt;K; i++){</a:t>
            </a:r>
          </a:p>
          <a:p>
            <a:r>
              <a:rPr lang="is-IS" altLang="ko-KR" dirty="0"/>
              <a:t>            int X, Y;</a:t>
            </a:r>
          </a:p>
          <a:p>
            <a:r>
              <a:rPr lang="is-IS" altLang="ko-KR" dirty="0"/>
              <a:t>            scanf("%d %d", &amp;X, &amp;Y);</a:t>
            </a:r>
          </a:p>
          <a:p>
            <a:r>
              <a:rPr lang="is-IS" altLang="ko-KR" dirty="0"/>
              <a:t>            suc[X-1].push_back(Y-1);</a:t>
            </a:r>
          </a:p>
          <a:p>
            <a:r>
              <a:rPr lang="is-IS" altLang="ko-KR" dirty="0"/>
              <a:t>            pre[Y-1]++;</a:t>
            </a:r>
          </a:p>
          <a:p>
            <a:r>
              <a:rPr lang="is-IS" altLang="ko-KR" dirty="0"/>
              <a:t>        </a:t>
            </a:r>
            <a:r>
              <a:rPr lang="is-IS" altLang="ko-KR" dirty="0" smtClean="0"/>
              <a:t>}</a:t>
            </a:r>
            <a:endParaRPr kumimoji="1"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85110" y="1628678"/>
            <a:ext cx="4800600" cy="3619500"/>
          </a:xfrm>
        </p:spPr>
        <p:txBody>
          <a:bodyPr/>
          <a:lstStyle/>
          <a:p>
            <a:r>
              <a:rPr kumimoji="1" lang="en-US" altLang="ko-KR" dirty="0" smtClean="0"/>
              <a:t>Pre: </a:t>
            </a:r>
            <a:r>
              <a:rPr kumimoji="1" lang="ko-KR" altLang="en-US" dirty="0" smtClean="0"/>
              <a:t>선행자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Suc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후행자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입력</a:t>
            </a:r>
            <a:endParaRPr kumimoji="1"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251678" y="526764"/>
            <a:ext cx="10178322" cy="1492132"/>
          </a:xfrm>
        </p:spPr>
        <p:txBody>
          <a:bodyPr/>
          <a:lstStyle/>
          <a:p>
            <a:r>
              <a:rPr kumimoji="1" lang="ko-KR" altLang="en-US" dirty="0" smtClean="0"/>
              <a:t>코드</a:t>
            </a:r>
            <a:endParaRPr kumimoji="1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13" y="1763866"/>
            <a:ext cx="6591120" cy="43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Thank you</a:t>
            </a:r>
            <a:endParaRPr kumimoji="1"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bye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1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배지">
  <a:themeElements>
    <a:clrScheme name="배지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배지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배지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8</TotalTime>
  <Words>68</Words>
  <Application>Microsoft Macintosh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배지</vt:lpstr>
      <vt:lpstr>1005 acm craft</vt:lpstr>
      <vt:lpstr>알고리즘</vt:lpstr>
      <vt:lpstr>부연설명</vt:lpstr>
      <vt:lpstr>코드</vt:lpstr>
      <vt:lpstr>Thank you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1005 acm craft</dc:title>
  <dc:creator>한정민</dc:creator>
  <cp:lastModifiedBy>한정민</cp:lastModifiedBy>
  <cp:revision>1</cp:revision>
  <dcterms:created xsi:type="dcterms:W3CDTF">2017-08-19T14:50:19Z</dcterms:created>
  <dcterms:modified xsi:type="dcterms:W3CDTF">2017-08-19T14:58:26Z</dcterms:modified>
</cp:coreProperties>
</file>