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2346</a:t>
            </a:r>
            <a:br>
              <a:rPr kumimoji="1" lang="en-US" altLang="ko-KR" dirty="0" smtClean="0"/>
            </a:br>
            <a:r>
              <a:rPr kumimoji="1" lang="ko-KR" altLang="en-US" sz="4400" dirty="0" smtClean="0"/>
              <a:t>풍선 터뜨리기</a:t>
            </a: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12151508</a:t>
            </a:r>
            <a:r>
              <a:rPr kumimoji="1" lang="ko-KR" altLang="en-US" dirty="0" smtClean="0"/>
              <a:t> 한정민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8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문제분석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251678" y="141224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풍선이 있다</a:t>
            </a:r>
            <a:r>
              <a:rPr lang="en-US" altLang="ko-KR" dirty="0"/>
              <a:t>. </a:t>
            </a:r>
            <a:r>
              <a:rPr lang="ko-KR" altLang="en-US" dirty="0"/>
              <a:t>각 풍선 안에는 </a:t>
            </a:r>
            <a:r>
              <a:rPr lang="en-US" altLang="ko-KR" dirty="0"/>
              <a:t>-N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수가 적혀있는 종이가 들어 있다</a:t>
            </a:r>
            <a:r>
              <a:rPr lang="en-US" altLang="ko-KR" dirty="0"/>
              <a:t>. </a:t>
            </a:r>
            <a:r>
              <a:rPr lang="ko-KR" altLang="en-US" dirty="0"/>
              <a:t>이 풍선들을 다음과 같은 규칙으로 터뜨린다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제일 처음에는 </a:t>
            </a:r>
            <a:r>
              <a:rPr lang="en-US" altLang="ko-KR" dirty="0"/>
              <a:t>1</a:t>
            </a:r>
            <a:r>
              <a:rPr lang="ko-KR" altLang="en-US" dirty="0"/>
              <a:t>번 풍선을 터뜨린다</a:t>
            </a:r>
            <a:r>
              <a:rPr lang="en-US" altLang="ko-KR" dirty="0"/>
              <a:t>. </a:t>
            </a:r>
            <a:r>
              <a:rPr lang="ko-KR" altLang="en-US" dirty="0"/>
              <a:t>다음에는 풍선 안에 있는 종이를 꺼내어 그 종이에 적혀있는 값만큼 이동하여 다음 풍선을 터뜨린다</a:t>
            </a:r>
            <a:r>
              <a:rPr lang="en-US" altLang="ko-KR" dirty="0"/>
              <a:t>. </a:t>
            </a:r>
            <a:r>
              <a:rPr lang="ko-KR" altLang="en-US" dirty="0"/>
              <a:t>양수가 적혀 있을 경우에는 오른쪽으로</a:t>
            </a:r>
            <a:r>
              <a:rPr lang="en-US" altLang="ko-KR" dirty="0"/>
              <a:t>, </a:t>
            </a:r>
            <a:r>
              <a:rPr lang="ko-KR" altLang="en-US" dirty="0"/>
              <a:t>음수가 적혀 있을 때는 왼쪽으로 이동한다</a:t>
            </a:r>
            <a:r>
              <a:rPr lang="en-US" altLang="ko-KR" dirty="0"/>
              <a:t>. </a:t>
            </a:r>
            <a:r>
              <a:rPr lang="ko-KR" altLang="en-US" dirty="0"/>
              <a:t>풍선은 원형으로 놓여 있다고 생각한다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1</a:t>
            </a:r>
            <a:r>
              <a:rPr lang="ko-KR" altLang="en-US" dirty="0"/>
              <a:t>번 풍선의 왼쪽에 </a:t>
            </a:r>
            <a:r>
              <a:rPr lang="en-US" altLang="ko-KR" dirty="0"/>
              <a:t>N</a:t>
            </a:r>
            <a:r>
              <a:rPr lang="ko-KR" altLang="en-US" dirty="0"/>
              <a:t>번 풍선이 있고</a:t>
            </a:r>
            <a:r>
              <a:rPr lang="en-US" altLang="ko-KR" dirty="0"/>
              <a:t>, N</a:t>
            </a:r>
            <a:r>
              <a:rPr lang="ko-KR" altLang="en-US" dirty="0"/>
              <a:t>번 풍선의 오른쪽에 </a:t>
            </a:r>
            <a:r>
              <a:rPr lang="en-US" altLang="ko-KR" dirty="0"/>
              <a:t>1</a:t>
            </a:r>
            <a:r>
              <a:rPr lang="ko-KR" altLang="en-US" dirty="0"/>
              <a:t>번 풍선이 있는 것이다</a:t>
            </a:r>
            <a:r>
              <a:rPr lang="en-US" altLang="ko-KR" dirty="0"/>
              <a:t>. </a:t>
            </a:r>
            <a:r>
              <a:rPr lang="ko-KR" altLang="en-US" dirty="0"/>
              <a:t>이동할 때에는 이미 터진 풍선은 빼고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다섯 개의 풍선 안에 차례로 </a:t>
            </a:r>
            <a:r>
              <a:rPr lang="en-US" altLang="ko-KR" dirty="0"/>
              <a:t>3, 2, 1, -3, -1</a:t>
            </a:r>
            <a:r>
              <a:rPr lang="ko-KR" altLang="en-US" dirty="0"/>
              <a:t>이 적혀 있었다고 하자</a:t>
            </a:r>
            <a:r>
              <a:rPr lang="en-US" altLang="ko-KR" dirty="0"/>
              <a:t>. </a:t>
            </a:r>
            <a:r>
              <a:rPr lang="ko-KR" altLang="en-US" dirty="0"/>
              <a:t>이 경우 </a:t>
            </a:r>
            <a:r>
              <a:rPr lang="en-US" altLang="ko-KR" dirty="0"/>
              <a:t>3</a:t>
            </a:r>
            <a:r>
              <a:rPr lang="ko-KR" altLang="en-US" dirty="0"/>
              <a:t>이 적혀 있는 </a:t>
            </a:r>
            <a:r>
              <a:rPr lang="en-US" altLang="ko-KR" dirty="0"/>
              <a:t>1</a:t>
            </a:r>
            <a:r>
              <a:rPr lang="ko-KR" altLang="en-US" dirty="0"/>
              <a:t>번 풍선</a:t>
            </a:r>
            <a:r>
              <a:rPr lang="en-US" altLang="ko-KR" dirty="0"/>
              <a:t>, -3</a:t>
            </a:r>
            <a:r>
              <a:rPr lang="ko-KR" altLang="en-US" dirty="0"/>
              <a:t>이 적혀 있는 </a:t>
            </a:r>
            <a:r>
              <a:rPr lang="en-US" altLang="ko-KR" dirty="0"/>
              <a:t>4</a:t>
            </a:r>
            <a:r>
              <a:rPr lang="ko-KR" altLang="en-US" dirty="0"/>
              <a:t>번 풍선</a:t>
            </a:r>
            <a:r>
              <a:rPr lang="en-US" altLang="ko-KR" dirty="0"/>
              <a:t>, -1</a:t>
            </a:r>
            <a:r>
              <a:rPr lang="ko-KR" altLang="en-US" dirty="0"/>
              <a:t>이 적혀 있는 </a:t>
            </a:r>
            <a:r>
              <a:rPr lang="en-US" altLang="ko-KR" dirty="0"/>
              <a:t>5</a:t>
            </a:r>
            <a:r>
              <a:rPr lang="ko-KR" altLang="en-US" dirty="0"/>
              <a:t>번 풍선</a:t>
            </a:r>
            <a:r>
              <a:rPr lang="en-US" altLang="ko-KR" dirty="0"/>
              <a:t>, 1</a:t>
            </a:r>
            <a:r>
              <a:rPr lang="ko-KR" altLang="en-US" dirty="0"/>
              <a:t>이 적혀 있는 </a:t>
            </a:r>
            <a:r>
              <a:rPr lang="en-US" altLang="ko-KR" dirty="0"/>
              <a:t>3</a:t>
            </a:r>
            <a:r>
              <a:rPr lang="ko-KR" altLang="en-US" dirty="0"/>
              <a:t>번 풍선</a:t>
            </a:r>
            <a:r>
              <a:rPr lang="en-US" altLang="ko-KR" dirty="0"/>
              <a:t>, 2</a:t>
            </a:r>
            <a:r>
              <a:rPr lang="ko-KR" altLang="en-US" dirty="0"/>
              <a:t>가 적혀 있는 </a:t>
            </a:r>
            <a:r>
              <a:rPr lang="en-US" altLang="ko-KR" dirty="0"/>
              <a:t>2</a:t>
            </a:r>
            <a:r>
              <a:rPr lang="ko-KR" altLang="en-US" dirty="0"/>
              <a:t>번 풍선의 순서대로 터지게 된다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5" name="오른쪽 화살표[R] 4"/>
          <p:cNvSpPr/>
          <p:nvPr/>
        </p:nvSpPr>
        <p:spPr>
          <a:xfrm>
            <a:off x="2682240" y="5425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4267200" y="5009941"/>
            <a:ext cx="5760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/>
              <a:t>Pair</a:t>
            </a:r>
            <a:r>
              <a:rPr kumimoji="1" lang="ko-KR" altLang="en-US" sz="4800" b="1" dirty="0" smtClean="0"/>
              <a:t>형 큐 사용</a:t>
            </a:r>
            <a:endParaRPr kumimoji="1"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0070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83985"/>
            <a:ext cx="10178322" cy="1492132"/>
          </a:xfrm>
        </p:spPr>
        <p:txBody>
          <a:bodyPr/>
          <a:lstStyle/>
          <a:p>
            <a:r>
              <a:rPr kumimoji="1" lang="ko-KR" altLang="en-US" dirty="0" smtClean="0"/>
              <a:t>알고리즘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dirty="0" smtClean="0"/>
              <a:t>원형 큐와 비슷함</a:t>
            </a:r>
            <a:endParaRPr kumimoji="1" lang="en-US" altLang="ko-KR" sz="3200" dirty="0" smtClean="0"/>
          </a:p>
          <a:p>
            <a:r>
              <a:rPr lang="ko-KR" altLang="en-US" sz="3200" dirty="0"/>
              <a:t>풍선을 터뜨리고 나온 수만 큼 이동하고 해당 수 전까지의 풍선은 다시 </a:t>
            </a:r>
            <a:r>
              <a:rPr lang="en-US" altLang="ko-KR" sz="3200" dirty="0"/>
              <a:t>push</a:t>
            </a:r>
            <a:r>
              <a:rPr lang="ko-KR" altLang="en-US" sz="3200" dirty="0"/>
              <a:t>하고 타겟 풍선은 </a:t>
            </a:r>
            <a:r>
              <a:rPr lang="en-US" altLang="ko-KR" sz="3200" dirty="0" smtClean="0"/>
              <a:t>pop</a:t>
            </a:r>
          </a:p>
          <a:p>
            <a:r>
              <a:rPr lang="en-US" altLang="ko-KR" sz="3200" dirty="0" smtClean="0"/>
              <a:t>Queue</a:t>
            </a:r>
            <a:r>
              <a:rPr lang="ko-KR" altLang="en-US" sz="3200" dirty="0" smtClean="0"/>
              <a:t>를 활용하여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  </a:t>
            </a:r>
            <a:r>
              <a:rPr lang="en-US" altLang="ko-KR" sz="3200" dirty="0" smtClean="0"/>
              <a:t>pair</a:t>
            </a:r>
            <a:r>
              <a:rPr lang="ko-KR" altLang="en-US" sz="3200" dirty="0" smtClean="0"/>
              <a:t> 형으로 만듦</a:t>
            </a:r>
            <a:r>
              <a:rPr lang="ko-KR" altLang="en-US" sz="3200" dirty="0"/>
              <a:t/>
            </a:r>
            <a:br>
              <a:rPr lang="ko-KR" altLang="en-US" sz="3200" dirty="0"/>
            </a:b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1525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코드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34" y="1658386"/>
            <a:ext cx="4737747" cy="38599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81" y="1658385"/>
            <a:ext cx="5588000" cy="38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8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Thank you	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bye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334520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배지</Template>
  <TotalTime>12</TotalTime>
  <Words>198</Words>
  <Application>Microsoft Macintosh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Gill Sans MT</vt:lpstr>
      <vt:lpstr>Impact</vt:lpstr>
      <vt:lpstr>Arial</vt:lpstr>
      <vt:lpstr>TF10001024</vt:lpstr>
      <vt:lpstr>2346 풍선 터뜨리기</vt:lpstr>
      <vt:lpstr>문제분석</vt:lpstr>
      <vt:lpstr>알고리즘</vt:lpstr>
      <vt:lpstr>PowerPoint 프레젠테이션</vt:lpstr>
      <vt:lpstr>Thank you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2346 풍선 터뜨리기</dc:title>
  <dc:creator>한정민</dc:creator>
  <cp:lastModifiedBy>한정민</cp:lastModifiedBy>
  <cp:revision>2</cp:revision>
  <dcterms:created xsi:type="dcterms:W3CDTF">2017-08-19T14:58:35Z</dcterms:created>
  <dcterms:modified xsi:type="dcterms:W3CDTF">2017-08-19T15:11:16Z</dcterms:modified>
</cp:coreProperties>
</file>