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7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9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5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8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1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7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8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5325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1265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6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07C2B2D-BD4D-4AFE-8FE5-FB74395CC692}"/>
              </a:ext>
            </a:extLst>
          </p:cNvPr>
          <p:cNvSpPr/>
          <p:nvPr/>
        </p:nvSpPr>
        <p:spPr>
          <a:xfrm>
            <a:off x="417226" y="517098"/>
            <a:ext cx="624401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3197_</a:t>
            </a:r>
            <a:r>
              <a:rPr lang="ko-KR" altLang="en-US" sz="7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백조의 호수</a:t>
            </a:r>
            <a:endParaRPr lang="en-US" altLang="ko-KR" sz="7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17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F5F4F3-E802-4035-B15F-418155E8D216}"/>
              </a:ext>
            </a:extLst>
          </p:cNvPr>
          <p:cNvSpPr/>
          <p:nvPr/>
        </p:nvSpPr>
        <p:spPr>
          <a:xfrm>
            <a:off x="1832340" y="357300"/>
            <a:ext cx="2153154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출제의도</a:t>
            </a:r>
            <a:endParaRPr lang="en-US" altLang="ko-KR" sz="5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84FF4-5CBB-4647-B0A2-933BD553E597}"/>
              </a:ext>
            </a:extLst>
          </p:cNvPr>
          <p:cNvSpPr txBox="1"/>
          <p:nvPr/>
        </p:nvSpPr>
        <p:spPr>
          <a:xfrm>
            <a:off x="3435658" y="3693111"/>
            <a:ext cx="5033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BFS</a:t>
            </a:r>
            <a:r>
              <a:rPr lang="ko-KR" altLang="en-US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를 이용하여 문제를 해결한다</a:t>
            </a:r>
            <a:r>
              <a:rPr lang="en-US" altLang="ko-KR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25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9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E8EB4C-147A-4221-835C-46E9F47AEA25}"/>
              </a:ext>
            </a:extLst>
          </p:cNvPr>
          <p:cNvSpPr/>
          <p:nvPr/>
        </p:nvSpPr>
        <p:spPr>
          <a:xfrm>
            <a:off x="1956407" y="321790"/>
            <a:ext cx="115929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BFS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720585-F54F-40A2-A63D-4350A4AD8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38" y="2487689"/>
            <a:ext cx="3600450" cy="3143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A7E55A-C4E6-4BAF-A1F4-3A6B52D6F3EE}"/>
              </a:ext>
            </a:extLst>
          </p:cNvPr>
          <p:cNvSpPr txBox="1"/>
          <p:nvPr/>
        </p:nvSpPr>
        <p:spPr>
          <a:xfrm>
            <a:off x="736845" y="3436066"/>
            <a:ext cx="611738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BFS(</a:t>
            </a:r>
            <a:r>
              <a:rPr lang="ko-KR" altLang="en-US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너비 우선 탐색</a:t>
            </a:r>
            <a:r>
              <a:rPr lang="en-US" altLang="ko-KR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은 옆의 그림과 같이</a:t>
            </a:r>
            <a:endParaRPr lang="en-US" altLang="ko-KR" sz="25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en-US" altLang="ko-KR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1 -&gt; 2 -&gt; 3 -&gt; 4 -&gt; 5 -&gt; 6 </a:t>
            </a:r>
            <a:r>
              <a:rPr lang="ko-KR" altLang="en-US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의 </a:t>
            </a:r>
            <a:endParaRPr lang="en-US" altLang="ko-KR" sz="25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순서로 진행된다</a:t>
            </a:r>
            <a:r>
              <a:rPr lang="en-US" altLang="ko-KR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086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4505DA-F5CE-4458-913C-BAC9D5F8315D}"/>
              </a:ext>
            </a:extLst>
          </p:cNvPr>
          <p:cNvSpPr/>
          <p:nvPr/>
        </p:nvSpPr>
        <p:spPr>
          <a:xfrm>
            <a:off x="1915092" y="330667"/>
            <a:ext cx="1579278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CODE</a:t>
            </a:r>
            <a:endParaRPr lang="en-US" altLang="ko-KR" sz="5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A3D86F9-3704-4851-A7B6-AD461BF219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1" t="8082" r="56114" b="73003"/>
          <a:stretch/>
        </p:blipFill>
        <p:spPr>
          <a:xfrm>
            <a:off x="594804" y="2343705"/>
            <a:ext cx="4221751" cy="35333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1787634-5E34-4FF2-9667-916F3CB1EA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2" t="7378" r="42796" b="44337"/>
          <a:stretch/>
        </p:blipFill>
        <p:spPr>
          <a:xfrm>
            <a:off x="6196615" y="330667"/>
            <a:ext cx="4117502" cy="622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0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4505DA-F5CE-4458-913C-BAC9D5F8315D}"/>
              </a:ext>
            </a:extLst>
          </p:cNvPr>
          <p:cNvSpPr/>
          <p:nvPr/>
        </p:nvSpPr>
        <p:spPr>
          <a:xfrm>
            <a:off x="1915092" y="330667"/>
            <a:ext cx="1579278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CODE</a:t>
            </a:r>
            <a:endParaRPr lang="en-US" altLang="ko-KR" sz="5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5B14DC-B6EF-44D0-95A9-527F1C7E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9" t="7420" r="46284" b="59483"/>
          <a:stretch/>
        </p:blipFill>
        <p:spPr>
          <a:xfrm>
            <a:off x="710545" y="1583694"/>
            <a:ext cx="4542116" cy="50479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6E543B-25DE-4866-8476-8078CE3D6F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4" t="7970" r="61336" b="56852"/>
          <a:stretch/>
        </p:blipFill>
        <p:spPr>
          <a:xfrm>
            <a:off x="6693762" y="330667"/>
            <a:ext cx="3320250" cy="6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3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F3CFE11-F72F-4180-B25E-BD159FE30DDB}"/>
              </a:ext>
            </a:extLst>
          </p:cNvPr>
          <p:cNvSpPr/>
          <p:nvPr/>
        </p:nvSpPr>
        <p:spPr>
          <a:xfrm>
            <a:off x="741265" y="2860799"/>
            <a:ext cx="10088019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000" b="1" spc="50" dirty="0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부족하지만 </a:t>
            </a:r>
            <a:r>
              <a:rPr lang="ko-KR" altLang="en-US" sz="7000" b="1" spc="5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이쁘게</a:t>
            </a:r>
            <a:r>
              <a:rPr lang="ko-KR" altLang="en-US" sz="7000" b="1" spc="50" dirty="0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봐주세요</a:t>
            </a:r>
            <a:r>
              <a:rPr lang="en-US" altLang="ko-KR" sz="7000" b="1" spc="50" dirty="0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^^</a:t>
            </a:r>
          </a:p>
        </p:txBody>
      </p:sp>
    </p:spTree>
    <p:extLst>
      <p:ext uri="{BB962C8B-B14F-4D97-AF65-F5344CB8AC3E}">
        <p14:creationId xmlns:p14="http://schemas.microsoft.com/office/powerpoint/2010/main" val="86740584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46</TotalTime>
  <Words>43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HY엽서M</vt:lpstr>
      <vt:lpstr>맑은 고딕</vt:lpstr>
      <vt:lpstr>휴먼편지체</vt:lpstr>
      <vt:lpstr>Arial</vt:lpstr>
      <vt:lpstr>Corbel</vt:lpstr>
      <vt:lpstr>Wingdings</vt:lpstr>
      <vt:lpstr>Wingdings 2</vt:lpstr>
      <vt:lpstr>New_Education03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syshim</dc:creator>
  <cp:lastModifiedBy>syshim</cp:lastModifiedBy>
  <cp:revision>6</cp:revision>
  <dcterms:created xsi:type="dcterms:W3CDTF">2017-08-21T09:29:57Z</dcterms:created>
  <dcterms:modified xsi:type="dcterms:W3CDTF">2017-08-21T10:25:24Z</dcterms:modified>
</cp:coreProperties>
</file>