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133-2B27-49B4-BAF9-7B1427741B6F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8E3F-550B-4686-975B-2A40F2B5B03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7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133-2B27-49B4-BAF9-7B1427741B6F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8E3F-550B-4686-975B-2A40F2B5B0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9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B35A133-2B27-49B4-BAF9-7B1427741B6F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BD38E3F-550B-4686-975B-2A40F2B5B0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5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133-2B27-49B4-BAF9-7B1427741B6F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8E3F-550B-4686-975B-2A40F2B5B0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7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133-2B27-49B4-BAF9-7B1427741B6F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8E3F-550B-4686-975B-2A40F2B5B03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8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133-2B27-49B4-BAF9-7B1427741B6F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8E3F-550B-4686-975B-2A40F2B5B0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8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133-2B27-49B4-BAF9-7B1427741B6F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8E3F-550B-4686-975B-2A40F2B5B03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1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133-2B27-49B4-BAF9-7B1427741B6F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8E3F-550B-4686-975B-2A40F2B5B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97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133-2B27-49B4-BAF9-7B1427741B6F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8E3F-550B-4686-975B-2A40F2B5B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18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133-2B27-49B4-BAF9-7B1427741B6F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8E3F-550B-4686-975B-2A40F2B5B0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05325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5A133-2B27-49B4-BAF9-7B1427741B6F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8E3F-550B-4686-975B-2A40F2B5B0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51265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A133-2B27-49B4-BAF9-7B1427741B6F}" type="datetimeFigureOut">
              <a:rPr lang="ko-KR" altLang="en-US" smtClean="0"/>
              <a:t>2017-08-21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38E3F-550B-4686-975B-2A40F2B5B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66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07C2B2D-BD4D-4AFE-8FE5-FB74395CC692}"/>
              </a:ext>
            </a:extLst>
          </p:cNvPr>
          <p:cNvSpPr/>
          <p:nvPr/>
        </p:nvSpPr>
        <p:spPr>
          <a:xfrm>
            <a:off x="388857" y="588120"/>
            <a:ext cx="4347665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7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9019_DSLR</a:t>
            </a:r>
          </a:p>
        </p:txBody>
      </p:sp>
    </p:spTree>
    <p:extLst>
      <p:ext uri="{BB962C8B-B14F-4D97-AF65-F5344CB8AC3E}">
        <p14:creationId xmlns:p14="http://schemas.microsoft.com/office/powerpoint/2010/main" val="421617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F5F4F3-E802-4035-B15F-418155E8D216}"/>
              </a:ext>
            </a:extLst>
          </p:cNvPr>
          <p:cNvSpPr/>
          <p:nvPr/>
        </p:nvSpPr>
        <p:spPr>
          <a:xfrm>
            <a:off x="1832340" y="357300"/>
            <a:ext cx="2153154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출제의도</a:t>
            </a:r>
            <a:endParaRPr lang="en-US" altLang="ko-KR" sz="5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84FF4-5CBB-4647-B0A2-933BD553E597}"/>
              </a:ext>
            </a:extLst>
          </p:cNvPr>
          <p:cNvSpPr txBox="1"/>
          <p:nvPr/>
        </p:nvSpPr>
        <p:spPr>
          <a:xfrm>
            <a:off x="3435658" y="3693111"/>
            <a:ext cx="50337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HY엽서M" panose="02030600000101010101" pitchFamily="18" charset="-127"/>
                <a:ea typeface="HY엽서M" panose="02030600000101010101" pitchFamily="18" charset="-127"/>
              </a:rPr>
              <a:t>BFS</a:t>
            </a:r>
            <a:r>
              <a:rPr lang="ko-KR" altLang="en-US" sz="2500" dirty="0">
                <a:latin typeface="HY엽서M" panose="02030600000101010101" pitchFamily="18" charset="-127"/>
                <a:ea typeface="HY엽서M" panose="02030600000101010101" pitchFamily="18" charset="-127"/>
              </a:rPr>
              <a:t>를 이용하여 문제를 해결한다</a:t>
            </a:r>
            <a:r>
              <a:rPr lang="en-US" altLang="ko-KR" sz="2500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sz="25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79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E8EB4C-147A-4221-835C-46E9F47AEA25}"/>
              </a:ext>
            </a:extLst>
          </p:cNvPr>
          <p:cNvSpPr/>
          <p:nvPr/>
        </p:nvSpPr>
        <p:spPr>
          <a:xfrm>
            <a:off x="1956407" y="321790"/>
            <a:ext cx="1159292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BFS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720585-F54F-40A2-A63D-4350A4AD8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938" y="2487689"/>
            <a:ext cx="3600450" cy="3143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A7E55A-C4E6-4BAF-A1F4-3A6B52D6F3EE}"/>
              </a:ext>
            </a:extLst>
          </p:cNvPr>
          <p:cNvSpPr txBox="1"/>
          <p:nvPr/>
        </p:nvSpPr>
        <p:spPr>
          <a:xfrm>
            <a:off x="736845" y="3436066"/>
            <a:ext cx="6117380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latin typeface="HY엽서M" panose="02030600000101010101" pitchFamily="18" charset="-127"/>
                <a:ea typeface="HY엽서M" panose="02030600000101010101" pitchFamily="18" charset="-127"/>
              </a:rPr>
              <a:t>BFS(</a:t>
            </a:r>
            <a:r>
              <a:rPr lang="ko-KR" altLang="en-US" sz="2500" dirty="0">
                <a:latin typeface="HY엽서M" panose="02030600000101010101" pitchFamily="18" charset="-127"/>
                <a:ea typeface="HY엽서M" panose="02030600000101010101" pitchFamily="18" charset="-127"/>
              </a:rPr>
              <a:t>너비 우선 탐색</a:t>
            </a:r>
            <a:r>
              <a:rPr lang="en-US" altLang="ko-KR" sz="2500" dirty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r>
              <a:rPr lang="ko-KR" altLang="en-US" sz="2500" dirty="0">
                <a:latin typeface="HY엽서M" panose="02030600000101010101" pitchFamily="18" charset="-127"/>
                <a:ea typeface="HY엽서M" panose="02030600000101010101" pitchFamily="18" charset="-127"/>
              </a:rPr>
              <a:t>은 옆의 그림과 같이</a:t>
            </a:r>
            <a:endParaRPr lang="en-US" altLang="ko-KR" sz="25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en-US" altLang="ko-KR" sz="2500" dirty="0">
                <a:latin typeface="HY엽서M" panose="02030600000101010101" pitchFamily="18" charset="-127"/>
                <a:ea typeface="HY엽서M" panose="02030600000101010101" pitchFamily="18" charset="-127"/>
              </a:rPr>
              <a:t>1 -&gt; 2 -&gt; 3 -&gt; 4 -&gt; 5 -&gt; 6 </a:t>
            </a:r>
            <a:r>
              <a:rPr lang="ko-KR" altLang="en-US" sz="2500" dirty="0">
                <a:latin typeface="HY엽서M" panose="02030600000101010101" pitchFamily="18" charset="-127"/>
                <a:ea typeface="HY엽서M" panose="02030600000101010101" pitchFamily="18" charset="-127"/>
              </a:rPr>
              <a:t>의 </a:t>
            </a:r>
            <a:endParaRPr lang="en-US" altLang="ko-KR" sz="25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ko-KR" altLang="en-US" sz="2500" dirty="0">
                <a:latin typeface="HY엽서M" panose="02030600000101010101" pitchFamily="18" charset="-127"/>
                <a:ea typeface="HY엽서M" panose="02030600000101010101" pitchFamily="18" charset="-127"/>
              </a:rPr>
              <a:t>순서로 진행된다</a:t>
            </a:r>
            <a:r>
              <a:rPr lang="en-US" altLang="ko-KR" sz="2500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086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84505DA-F5CE-4458-913C-BAC9D5F8315D}"/>
              </a:ext>
            </a:extLst>
          </p:cNvPr>
          <p:cNvSpPr/>
          <p:nvPr/>
        </p:nvSpPr>
        <p:spPr>
          <a:xfrm>
            <a:off x="1915092" y="330667"/>
            <a:ext cx="1579278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CODE</a:t>
            </a:r>
            <a:endParaRPr lang="en-US" altLang="ko-KR" sz="5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C60AD4-0799-4E62-817A-DC1E590966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9" t="7378" r="29059" b="55470"/>
          <a:stretch/>
        </p:blipFill>
        <p:spPr>
          <a:xfrm>
            <a:off x="4465469" y="1047571"/>
            <a:ext cx="2902998" cy="25478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E4F1B8-6568-4286-8D9F-84F6EFB99E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0" t="7767" r="31256" b="47831"/>
          <a:stretch/>
        </p:blipFill>
        <p:spPr>
          <a:xfrm>
            <a:off x="4465469" y="3595462"/>
            <a:ext cx="2902998" cy="30450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49A5F3-8571-4C52-A8AE-E54AE94688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9" t="7378" r="31989" b="46020"/>
          <a:stretch/>
        </p:blipFill>
        <p:spPr>
          <a:xfrm>
            <a:off x="7643675" y="1047571"/>
            <a:ext cx="2902998" cy="31959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6AF1918-6B6B-47BD-BF5D-6DE264F3675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2" t="7897" r="28936" b="59902"/>
          <a:stretch/>
        </p:blipFill>
        <p:spPr>
          <a:xfrm>
            <a:off x="7643675" y="4243533"/>
            <a:ext cx="2902998" cy="220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0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F3CFE11-F72F-4180-B25E-BD159FE30DDB}"/>
              </a:ext>
            </a:extLst>
          </p:cNvPr>
          <p:cNvSpPr/>
          <p:nvPr/>
        </p:nvSpPr>
        <p:spPr>
          <a:xfrm>
            <a:off x="741265" y="2860799"/>
            <a:ext cx="10088019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7000" b="1" spc="50" dirty="0">
                <a:ln w="0"/>
                <a:solidFill>
                  <a:schemeClr val="bg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부족하지만 </a:t>
            </a:r>
            <a:r>
              <a:rPr lang="ko-KR" altLang="en-US" sz="7000" b="1" spc="5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이쁘게</a:t>
            </a:r>
            <a:r>
              <a:rPr lang="ko-KR" altLang="en-US" sz="7000" b="1" spc="50" dirty="0">
                <a:ln w="0"/>
                <a:solidFill>
                  <a:schemeClr val="bg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 봐주세요</a:t>
            </a:r>
            <a:r>
              <a:rPr lang="en-US" altLang="ko-KR" sz="7000" b="1" spc="50" dirty="0">
                <a:ln w="0"/>
                <a:solidFill>
                  <a:schemeClr val="bg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휴먼편지체" panose="02030504000101010101" pitchFamily="18" charset="-127"/>
                <a:ea typeface="휴먼편지체" panose="02030504000101010101" pitchFamily="18" charset="-127"/>
              </a:rPr>
              <a:t>^^</a:t>
            </a:r>
          </a:p>
        </p:txBody>
      </p:sp>
    </p:spTree>
    <p:extLst>
      <p:ext uri="{BB962C8B-B14F-4D97-AF65-F5344CB8AC3E}">
        <p14:creationId xmlns:p14="http://schemas.microsoft.com/office/powerpoint/2010/main" val="867405845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33</TotalTime>
  <Words>41</Words>
  <Application>Microsoft Office PowerPoint</Application>
  <PresentationFormat>와이드스크린</PresentationFormat>
  <Paragraphs>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HY엽서M</vt:lpstr>
      <vt:lpstr>맑은 고딕</vt:lpstr>
      <vt:lpstr>휴먼편지체</vt:lpstr>
      <vt:lpstr>Arial</vt:lpstr>
      <vt:lpstr>Corbel</vt:lpstr>
      <vt:lpstr>Wingdings</vt:lpstr>
      <vt:lpstr>Wingdings 2</vt:lpstr>
      <vt:lpstr>New_Education03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syshim</dc:creator>
  <cp:lastModifiedBy>syshim</cp:lastModifiedBy>
  <cp:revision>5</cp:revision>
  <dcterms:created xsi:type="dcterms:W3CDTF">2017-08-21T09:29:57Z</dcterms:created>
  <dcterms:modified xsi:type="dcterms:W3CDTF">2017-08-21T10:25:36Z</dcterms:modified>
</cp:coreProperties>
</file>